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65" r:id="rId3"/>
    <p:sldId id="366" r:id="rId4"/>
    <p:sldId id="367" r:id="rId5"/>
    <p:sldId id="371" r:id="rId6"/>
    <p:sldId id="368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6327"/>
  </p:normalViewPr>
  <p:slideViewPr>
    <p:cSldViewPr snapToGrid="0">
      <p:cViewPr varScale="1">
        <p:scale>
          <a:sx n="119" d="100"/>
          <a:sy n="119" d="100"/>
        </p:scale>
        <p:origin x="20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D2C4FD19-3B0B-D049-A483-BB1213DF9E29}"/>
    <pc:docChg chg="modShowInfo">
      <pc:chgData name="George Oikonomou" userId="e5e5709f-5788-4bb9-a2cb-c47cfc333c75" providerId="ADAL" clId="{D2C4FD19-3B0B-D049-A483-BB1213DF9E29}" dt="2020-11-10T17:35:25.895" v="1" actId="2744"/>
      <pc:docMkLst>
        <pc:docMk/>
      </pc:docMkLst>
    </pc:docChg>
  </pc:docChgLst>
  <pc:docChgLst>
    <pc:chgData name="George Oikonomou" userId="e5e5709f-5788-4bb9-a2cb-c47cfc333c75" providerId="ADAL" clId="{4297B6D2-F46C-F247-9199-EAF2D35E16C2}"/>
    <pc:docChg chg="modSld">
      <pc:chgData name="George Oikonomou" userId="e5e5709f-5788-4bb9-a2cb-c47cfc333c75" providerId="ADAL" clId="{4297B6D2-F46C-F247-9199-EAF2D35E16C2}" dt="2020-10-05T19:52:22.963" v="11" actId="20577"/>
      <pc:docMkLst>
        <pc:docMk/>
      </pc:docMkLst>
      <pc:sldChg chg="modSp mod">
        <pc:chgData name="George Oikonomou" userId="e5e5709f-5788-4bb9-a2cb-c47cfc333c75" providerId="ADAL" clId="{4297B6D2-F46C-F247-9199-EAF2D35E16C2}" dt="2020-10-05T19:52:22.963" v="11" actId="20577"/>
        <pc:sldMkLst>
          <pc:docMk/>
          <pc:sldMk cId="0" sldId="350"/>
        </pc:sldMkLst>
        <pc:spChg chg="mod">
          <ac:chgData name="George Oikonomou" userId="e5e5709f-5788-4bb9-a2cb-c47cfc333c75" providerId="ADAL" clId="{4297B6D2-F46C-F247-9199-EAF2D35E16C2}" dt="2020-10-05T19:52:22.963" v="11" actId="20577"/>
          <ac:spMkLst>
            <pc:docMk/>
            <pc:sldMk cId="0" sldId="350"/>
            <ac:spMk id="2" creationId="{04468EAB-1E47-6940-9D17-6BB18EB1CD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FBB2CA96-D2DB-A044-8D1A-0415C728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7DA14015-C37B-4248-AD65-9FCB1A09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B467C71-097E-C441-BE4A-4900EEE4F2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DBDC0F1B-8008-AD4F-9593-2DD705F792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DDC749-4F8E-0D4F-B43C-DF608B0997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9663AE7-3D4A-7041-89E6-A82A7A396D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BCBFF91F-07DF-7344-B4FA-12321CA0A6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F423489D-3DAB-D642-BAF9-BBDA32CF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6337FF1-4D38-FC4E-9D05-2315634CD1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AA0A606D-14EC-4048-8AFC-6E3EC9EF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A7D2523-DEB7-F543-AAF8-90195235E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9958B84-1C85-D04A-9E66-7CC4DACBA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69296-EEA6-0A40-B083-7412FDD76E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186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095955E-F8F0-5344-BABE-DABE9E580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99DEBC5-2506-BB46-8048-BD34E9704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96314-3F4E-604D-8F9F-ECF0688BF2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140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C913A18-A6BA-E246-921F-B860FB5BF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8D0E3F4-FDC8-034D-B158-8B9B14532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2087-32C7-5B4D-BE62-146692BD2E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26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C6F1214-08BC-104F-9B0B-E0A82E3EDA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1826BBB-2200-7049-8953-74D10BCAD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4E22-897D-614C-9416-204CF505F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32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67D21B-DF8E-9142-9B27-C557C03BD9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9C9B0C-7211-8D40-839A-208E4BCC53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D6A44-15F5-9143-AB28-BDB9A72126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896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AA833AC-3804-2C4F-9B6F-A9BFD50B6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535BFFA2-C360-9048-8BC6-24DA3D5B5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4E977-E0F3-0944-A98B-DE956128C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5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988DA2F-6234-F243-97D7-610AF8203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EAF192B-7272-8648-9AF6-59EB970BD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815809C-025D-E94C-BA55-2EF07B86EA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5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010FEA1-D577-DF40-9F07-4C4F63029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502B3E7-6FCF-BA40-A528-8F55C9C63D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56DD-D71E-7F4D-B730-2A16F69C14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555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AAE7C63-0806-AE41-9234-CB36D7072C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219D125-60C0-8449-B237-DFAB52FFA1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0FAE7-90E7-684C-93A9-120750B526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DDBB6F4D-5009-814C-BA25-E528B9A7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064E6-F62F-A247-9FB1-3F2A8E5A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BE5EE92-A8DB-0245-825B-3F6E499FD6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14A6E7-4F8F-5F44-B7F8-D29D28757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AC56C-42D9-EA43-913E-887C13058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0B44665-35D7-3F47-AFA8-C8EA7553FA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2" r:id="rId7"/>
    <p:sldLayoutId id="2147483940" r:id="rId8"/>
    <p:sldLayoutId id="214748394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468EAB-1E47-6940-9D17-6BB18EB1CD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Bridges </a:t>
            </a:r>
            <a:r>
              <a:rPr lang="en-US"/>
              <a:t>/ Switches</a:t>
            </a:r>
            <a:endParaRPr lang="en-US" dirty="0"/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3866CB2D-DA05-BF4F-8795-EF8EA6236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D133AE2-EBAC-E746-8147-B7B5C9D11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Bridges / Switches</a:t>
            </a:r>
            <a:endParaRPr lang="en-US" dirty="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0716DEC-5D8F-6043-BE36-FF41710E1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548313"/>
            <a:ext cx="8229600" cy="5778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Centralized wiring using hubs and a switch.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1AC08BD4-21B2-F34A-BBB2-BB32AA20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074738"/>
            <a:ext cx="772795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B65148BF-8DC0-C54D-8DD3-3B3F35D7C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433F832A-DEC2-1C43-AE53-B70CB89AF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DC3D17-F025-8C43-82B8-FF6E19D6F4FB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FCB4D47-DF6D-C74F-8950-E814FBA15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Bridges</a:t>
            </a:r>
            <a:endParaRPr lang="en-US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5B983E7-20D2-4843-917F-BEEE8743B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75188"/>
            <a:ext cx="8229600" cy="14509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Bridge connecting two LANs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Computers, other bridges or hubs can be connected to its ports</a:t>
            </a:r>
          </a:p>
        </p:txBody>
      </p:sp>
      <p:pic>
        <p:nvPicPr>
          <p:cNvPr id="22531" name="Picture 6">
            <a:extLst>
              <a:ext uri="{FF2B5EF4-FFF2-40B4-BE49-F238E27FC236}">
                <a16:creationId xmlns:a16="http://schemas.microsoft.com/office/drawing/2014/main" id="{C27706B3-05BA-B945-8FF1-C58B11DC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74738"/>
            <a:ext cx="43180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2AAC7162-B289-A049-8D35-1DDC2D916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B6E800CD-F723-6B4E-ADD3-898003AFF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00BAB67-525E-224D-926E-2A45E8F700EC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4EB6DF-5429-184C-B2E3-9C80741E2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Bridges</a:t>
            </a:r>
            <a:endParaRPr lang="en-US" dirty="0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04B95F1-6014-5443-BBB4-0EC4EC96B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087938"/>
            <a:ext cx="8229600" cy="103822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Bridges (and a hub) connecting seven point-to-point stations. </a:t>
            </a:r>
          </a:p>
        </p:txBody>
      </p:sp>
      <p:pic>
        <p:nvPicPr>
          <p:cNvPr id="23555" name="Picture 6">
            <a:extLst>
              <a:ext uri="{FF2B5EF4-FFF2-40B4-BE49-F238E27FC236}">
                <a16:creationId xmlns:a16="http://schemas.microsoft.com/office/drawing/2014/main" id="{0F1BD2EF-4D82-8140-8E2B-59D3FC90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5309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043BC526-A8CD-4341-9C6E-D8FB34D24D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312A4033-751B-544F-90A0-39BE99B66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5FC0D4-1531-A24E-8FD8-19708D1D708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404-B5CB-CB44-8F04-128C5DB3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Backward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4EB6-B901-9445-98C9-56F3D808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8895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sz="2800" dirty="0"/>
              <a:t>For each input frame, how to decide what port to output it to?</a:t>
            </a:r>
          </a:p>
          <a:p>
            <a:pPr marL="0" indent="0" algn="ctr">
              <a:buFont typeface="Arial" charset="0"/>
              <a:buNone/>
              <a:defRPr/>
            </a:pP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Associate frame source address with input port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Frames with known destination address sent to learned port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Frames with unknown destination sent to all ports (except the input port)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Forget unused entries to allow address reuse</a:t>
            </a:r>
          </a:p>
        </p:txBody>
      </p:sp>
      <p:sp>
        <p:nvSpPr>
          <p:cNvPr id="25603" name="Footer Placeholder 5">
            <a:extLst>
              <a:ext uri="{FF2B5EF4-FFF2-40B4-BE49-F238E27FC236}">
                <a16:creationId xmlns:a16="http://schemas.microsoft.com/office/drawing/2014/main" id="{D8966C08-3DBD-4A40-ABE9-400C78760B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Slide Number Placeholder 6">
            <a:extLst>
              <a:ext uri="{FF2B5EF4-FFF2-40B4-BE49-F238E27FC236}">
                <a16:creationId xmlns:a16="http://schemas.microsoft.com/office/drawing/2014/main" id="{57014215-44AC-F541-BC6F-B2432D3B4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3F23ECE-7C8C-DB46-8192-C94FAAC843E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A0E6789-A881-9545-9B54-8C16A33D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Bridges</a:t>
            </a:r>
            <a:endParaRPr lang="en-US" dirty="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EE31BA1A-2651-E24E-B218-24CD4B597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14863"/>
            <a:ext cx="8229600" cy="151130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We say that “Bridges are a layer 2 device”.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They will inspect (but not modify) the L2 header.</a:t>
            </a:r>
          </a:p>
        </p:txBody>
      </p:sp>
      <p:sp>
        <p:nvSpPr>
          <p:cNvPr id="26627" name="Footer Placeholder 2">
            <a:extLst>
              <a:ext uri="{FF2B5EF4-FFF2-40B4-BE49-F238E27FC236}">
                <a16:creationId xmlns:a16="http://schemas.microsoft.com/office/drawing/2014/main" id="{58995B2F-8601-4846-B714-88F11599B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7DB14DC4-E6FE-5042-A9AC-5A74E46F8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AD4512F-A377-0D42-A51D-59AD227697C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6629" name="Picture 6">
            <a:extLst>
              <a:ext uri="{FF2B5EF4-FFF2-40B4-BE49-F238E27FC236}">
                <a16:creationId xmlns:a16="http://schemas.microsoft.com/office/drawing/2014/main" id="{DF3D19BE-CE13-2845-ACE7-6CFAA8194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276350"/>
            <a:ext cx="830738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47107</TotalTime>
  <Pages>32</Pages>
  <Words>229</Words>
  <Application>Microsoft Macintosh PowerPoint</Application>
  <PresentationFormat>Overhead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Bridges / Switches</vt:lpstr>
      <vt:lpstr>Bridges / Switches</vt:lpstr>
      <vt:lpstr>Learning Bridges</vt:lpstr>
      <vt:lpstr>Learning Bridges</vt:lpstr>
      <vt:lpstr>Backward Learning</vt:lpstr>
      <vt:lpstr>Learning Bridges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420</cp:revision>
  <cp:lastPrinted>2017-10-23T16:10:20Z</cp:lastPrinted>
  <dcterms:created xsi:type="dcterms:W3CDTF">1996-01-04T14:14:20Z</dcterms:created>
  <dcterms:modified xsi:type="dcterms:W3CDTF">2020-11-10T17:35:55Z</dcterms:modified>
</cp:coreProperties>
</file>