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0" r:id="rId2"/>
    <p:sldId id="367" r:id="rId3"/>
    <p:sldId id="372" r:id="rId4"/>
    <p:sldId id="369" r:id="rId5"/>
    <p:sldId id="370" r:id="rId6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5"/>
    <p:restoredTop sz="96370"/>
  </p:normalViewPr>
  <p:slideViewPr>
    <p:cSldViewPr snapToGrid="0">
      <p:cViewPr varScale="1">
        <p:scale>
          <a:sx n="150" d="100"/>
          <a:sy n="150" d="100"/>
        </p:scale>
        <p:origin x="23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55EC6001-4592-6B41-B474-8AECDC9DEC90}"/>
    <pc:docChg chg="addSld modSld">
      <pc:chgData name="George Oikonomou" userId="e5e5709f-5788-4bb9-a2cb-c47cfc333c75" providerId="ADAL" clId="{55EC6001-4592-6B41-B474-8AECDC9DEC90}" dt="2020-10-05T19:52:30.501" v="16"/>
      <pc:docMkLst>
        <pc:docMk/>
      </pc:docMkLst>
      <pc:sldChg chg="add">
        <pc:chgData name="George Oikonomou" userId="e5e5709f-5788-4bb9-a2cb-c47cfc333c75" providerId="ADAL" clId="{55EC6001-4592-6B41-B474-8AECDC9DEC90}" dt="2020-10-05T19:52:30.501" v="16"/>
        <pc:sldMkLst>
          <pc:docMk/>
          <pc:sldMk cId="2392039034" sldId="367"/>
        </pc:sldMkLst>
      </pc:sldChg>
      <pc:sldChg chg="modSp mod">
        <pc:chgData name="George Oikonomou" userId="e5e5709f-5788-4bb9-a2cb-c47cfc333c75" providerId="ADAL" clId="{55EC6001-4592-6B41-B474-8AECDC9DEC90}" dt="2020-10-05T19:52:00.651" v="15" actId="20577"/>
        <pc:sldMkLst>
          <pc:docMk/>
          <pc:sldMk cId="0" sldId="372"/>
        </pc:sldMkLst>
        <pc:spChg chg="mod">
          <ac:chgData name="George Oikonomou" userId="e5e5709f-5788-4bb9-a2cb-c47cfc333c75" providerId="ADAL" clId="{55EC6001-4592-6B41-B474-8AECDC9DEC90}" dt="2020-10-05T19:52:00.651" v="15" actId="20577"/>
          <ac:spMkLst>
            <pc:docMk/>
            <pc:sldMk cId="0" sldId="372"/>
            <ac:spMk id="27650" creationId="{6AB72341-8DA4-8847-9EFB-BD229C6E4F71}"/>
          </ac:spMkLst>
        </pc:spChg>
      </pc:sldChg>
    </pc:docChg>
  </pc:docChgLst>
  <pc:docChgLst>
    <pc:chgData name="George Oikonomou" userId="e5e5709f-5788-4bb9-a2cb-c47cfc333c75" providerId="ADAL" clId="{EBCCFC17-38BE-674B-A5D2-ECAB10ED44A7}"/>
    <pc:docChg chg="modShowInfo">
      <pc:chgData name="George Oikonomou" userId="e5e5709f-5788-4bb9-a2cb-c47cfc333c75" providerId="ADAL" clId="{EBCCFC17-38BE-674B-A5D2-ECAB10ED44A7}" dt="2020-11-10T18:33:55.863" v="2" actId="2744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FBB2CA96-D2DB-A044-8D1A-0415C728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7DA14015-C37B-4248-AD65-9FCB1A09C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BB467C71-097E-C441-BE4A-4900EEE4F20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DBDC0F1B-8008-AD4F-9593-2DD705F792A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EDDC749-4F8E-0D4F-B43C-DF608B0997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9663AE7-3D4A-7041-89E6-A82A7A396D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BCBFF91F-07DF-7344-B4FA-12321CA0A6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F423489D-3DAB-D642-BAF9-BBDA32CF5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E6337FF1-4D38-FC4E-9D05-2315634CD1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AA0A606D-14EC-4048-8AFC-6E3EC9EF4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570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5A7D2523-DEB7-F543-AAF8-90195235E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79958B84-1C85-D04A-9E66-7CC4DACBA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69296-EEA6-0A40-B083-7412FDD76E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186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6095955E-F8F0-5344-BABE-DABE9E580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99DEBC5-2506-BB46-8048-BD34E9704D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96314-3F4E-604D-8F9F-ECF0688BF2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140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C913A18-A6BA-E246-921F-B860FB5BFC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8D0E3F4-FDC8-034D-B158-8B9B14532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92087-32C7-5B4D-BE62-146692BD2E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826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C6F1214-08BC-104F-9B0B-E0A82E3EDA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1826BBB-2200-7049-8953-74D10BCAD1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B4E22-897D-614C-9416-204CF505F5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323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67D21B-DF8E-9142-9B27-C557C03BD9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9C9B0C-7211-8D40-839A-208E4BCC53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D6A44-15F5-9143-AB28-BDB9A721260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896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DAA833AC-3804-2C4F-9B6F-A9BFD50B6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535BFFA2-C360-9048-8BC6-24DA3D5B55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4E977-E0F3-0944-A98B-DE956128C7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956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6988DA2F-6234-F243-97D7-610AF8203B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0EAF192B-7272-8648-9AF6-59EB970BDB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815809C-025D-E94C-BA55-2EF07B86EA8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755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5010FEA1-D577-DF40-9F07-4C4F630297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502B3E7-6FCF-BA40-A528-8F55C9C63D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256DD-D71E-7F4D-B730-2A16F69C14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555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AAE7C63-0806-AE41-9234-CB36D7072C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F219D125-60C0-8449-B237-DFAB52FFA1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0FAE7-90E7-684C-93A9-120750B526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9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DDBB6F4D-5009-814C-BA25-E528B9A76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064E6-F62F-A247-9FB1-3F2A8E5A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3BE5EE92-A8DB-0245-825B-3F6E499FD6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14A6E7-4F8F-5F44-B7F8-D29D28757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1AC56C-42D9-EA43-913E-887C13058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0B44665-35D7-3F47-AFA8-C8EA7553FA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2" r:id="rId7"/>
    <p:sldLayoutId id="2147483940" r:id="rId8"/>
    <p:sldLayoutId id="214748394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4468EAB-1E47-6940-9D17-6BB18EB1CD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Spanning Tree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3866CB2D-DA05-BF4F-8795-EF8EA6236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A4EB6DF-5429-184C-B2E3-9C80741E2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Learning Bridges</a:t>
            </a:r>
            <a:endParaRPr lang="en-US" dirty="0"/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204B95F1-6014-5443-BBB4-0EC4EC96B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087938"/>
            <a:ext cx="8229600" cy="1038225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Bridges (and a hub) connecting seven point-to-point stations. </a:t>
            </a:r>
          </a:p>
        </p:txBody>
      </p:sp>
      <p:pic>
        <p:nvPicPr>
          <p:cNvPr id="23555" name="Picture 6">
            <a:extLst>
              <a:ext uri="{FF2B5EF4-FFF2-40B4-BE49-F238E27FC236}">
                <a16:creationId xmlns:a16="http://schemas.microsoft.com/office/drawing/2014/main" id="{0F1BD2EF-4D82-8140-8E2B-59D3FC90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530975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Footer Placeholder 4">
            <a:extLst>
              <a:ext uri="{FF2B5EF4-FFF2-40B4-BE49-F238E27FC236}">
                <a16:creationId xmlns:a16="http://schemas.microsoft.com/office/drawing/2014/main" id="{043BC526-A8CD-4341-9C6E-D8FB34D24D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7" name="Slide Number Placeholder 5">
            <a:extLst>
              <a:ext uri="{FF2B5EF4-FFF2-40B4-BE49-F238E27FC236}">
                <a16:creationId xmlns:a16="http://schemas.microsoft.com/office/drawing/2014/main" id="{312A4033-751B-544F-90A0-39BE99B66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E5FC0D4-1531-A24E-8FD8-19708D1D7086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3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5A65-D9DA-8B4B-B5CE-4D3898D4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Spanning Tree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6AB72341-8DA4-8847-9EFB-BD229C6E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What if a bridge topology has loops?</a:t>
            </a:r>
          </a:p>
        </p:txBody>
      </p:sp>
      <p:sp>
        <p:nvSpPr>
          <p:cNvPr id="27651" name="Footer Placeholder 5">
            <a:extLst>
              <a:ext uri="{FF2B5EF4-FFF2-40B4-BE49-F238E27FC236}">
                <a16:creationId xmlns:a16="http://schemas.microsoft.com/office/drawing/2014/main" id="{27EAEB79-433A-E049-80D3-440E5AB57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2" name="Slide Number Placeholder 6">
            <a:extLst>
              <a:ext uri="{FF2B5EF4-FFF2-40B4-BE49-F238E27FC236}">
                <a16:creationId xmlns:a16="http://schemas.microsoft.com/office/drawing/2014/main" id="{1DDB1D1B-7C12-164D-BB0F-4BC1B219FB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EB4A697-19B9-AF4E-BB4C-D10AB6EECBC8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9302429B-0E8D-664D-A961-410F8CDB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Spanning Tree Bridges (1)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445F0C39-71C1-FB4A-A21F-3BFAE8FE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Bridges with two parallel links</a:t>
            </a:r>
          </a:p>
        </p:txBody>
      </p:sp>
      <p:sp>
        <p:nvSpPr>
          <p:cNvPr id="28675" name="Footer Placeholder 2">
            <a:extLst>
              <a:ext uri="{FF2B5EF4-FFF2-40B4-BE49-F238E27FC236}">
                <a16:creationId xmlns:a16="http://schemas.microsoft.com/office/drawing/2014/main" id="{C8A9C434-CE2F-5B42-94E6-7C65A368DC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A9F290C0-97D4-6B46-B776-60D6C129BD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F6063CE-F983-C847-B6A5-51DC28DC4219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8677" name="Picture 6">
            <a:extLst>
              <a:ext uri="{FF2B5EF4-FFF2-40B4-BE49-F238E27FC236}">
                <a16:creationId xmlns:a16="http://schemas.microsoft.com/office/drawing/2014/main" id="{7DE9AC3C-8065-534F-972A-3E696C42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197100"/>
            <a:ext cx="67913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5E60AA3-AAE6-BB4C-9C2D-BF74687D7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Spanning Tree Bridges</a:t>
            </a:r>
            <a:endParaRPr lang="en-US" dirty="0"/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530C2A16-A578-9041-9AFA-69A83C684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57738"/>
            <a:ext cx="8229600" cy="13684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A spanning tree connecting five bridges. The dotted lines are links that are not part of the spanning tree.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id="{42D49E2E-659C-A547-8B98-C39BC33C8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089025"/>
            <a:ext cx="84391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Footer Placeholder 4">
            <a:extLst>
              <a:ext uri="{FF2B5EF4-FFF2-40B4-BE49-F238E27FC236}">
                <a16:creationId xmlns:a16="http://schemas.microsoft.com/office/drawing/2014/main" id="{29A52037-6AA1-F543-8D30-2B88F8AB60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9701" name="Slide Number Placeholder 5">
            <a:extLst>
              <a:ext uri="{FF2B5EF4-FFF2-40B4-BE49-F238E27FC236}">
                <a16:creationId xmlns:a16="http://schemas.microsoft.com/office/drawing/2014/main" id="{1A7F047A-58E4-DE4D-AF24-2457F5A2A7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B803926-5C96-CD45-8A47-168070641CEE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47165</TotalTime>
  <Pages>32</Pages>
  <Words>144</Words>
  <Application>Microsoft Macintosh PowerPoint</Application>
  <PresentationFormat>Overhead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Spanning Tree</vt:lpstr>
      <vt:lpstr>Learning Bridges</vt:lpstr>
      <vt:lpstr>Spanning Tree</vt:lpstr>
      <vt:lpstr>Spanning Tree Bridges (1)</vt:lpstr>
      <vt:lpstr>Spanning Tree Bridges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420</cp:revision>
  <cp:lastPrinted>2017-10-23T16:10:20Z</cp:lastPrinted>
  <dcterms:created xsi:type="dcterms:W3CDTF">1996-01-04T14:14:20Z</dcterms:created>
  <dcterms:modified xsi:type="dcterms:W3CDTF">2020-11-10T18:34:25Z</dcterms:modified>
</cp:coreProperties>
</file>