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0" r:id="rId2"/>
    <p:sldId id="384" r:id="rId3"/>
    <p:sldId id="368" r:id="rId4"/>
    <p:sldId id="386" r:id="rId5"/>
    <p:sldId id="387" r:id="rId6"/>
    <p:sldId id="369" r:id="rId7"/>
    <p:sldId id="380" r:id="rId8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4F9F6-FDEF-A346-AD85-A7AA1565E07C}" v="8" dt="2020-11-17T18:55:46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1"/>
    <p:restoredTop sz="96327"/>
  </p:normalViewPr>
  <p:slideViewPr>
    <p:cSldViewPr snapToGrid="0">
      <p:cViewPr varScale="1">
        <p:scale>
          <a:sx n="119" d="100"/>
          <a:sy n="119" d="100"/>
        </p:scale>
        <p:origin x="2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AD54F9F6-FDEF-A346-AD85-A7AA1565E07C}"/>
    <pc:docChg chg="custSel addSld delSld modSld">
      <pc:chgData name="George Oikonomou" userId="e5e5709f-5788-4bb9-a2cb-c47cfc333c75" providerId="ADAL" clId="{AD54F9F6-FDEF-A346-AD85-A7AA1565E07C}" dt="2020-11-17T19:22:40.657" v="702" actId="2696"/>
      <pc:docMkLst>
        <pc:docMk/>
      </pc:docMkLst>
      <pc:sldChg chg="del">
        <pc:chgData name="George Oikonomou" userId="e5e5709f-5788-4bb9-a2cb-c47cfc333c75" providerId="ADAL" clId="{AD54F9F6-FDEF-A346-AD85-A7AA1565E07C}" dt="2020-11-17T18:13:49.429" v="1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D54F9F6-FDEF-A346-AD85-A7AA1565E07C}" dt="2020-11-17T18:13:43.497" v="0" actId="2696"/>
        <pc:sldMkLst>
          <pc:docMk/>
          <pc:sldMk cId="0" sldId="372"/>
        </pc:sldMkLst>
      </pc:sldChg>
      <pc:sldChg chg="add">
        <pc:chgData name="George Oikonomou" userId="e5e5709f-5788-4bb9-a2cb-c47cfc333c75" providerId="ADAL" clId="{AD54F9F6-FDEF-A346-AD85-A7AA1565E07C}" dt="2020-11-17T18:13:56.818" v="2"/>
        <pc:sldMkLst>
          <pc:docMk/>
          <pc:sldMk cId="2053284642" sldId="380"/>
        </pc:sldMkLst>
      </pc:sldChg>
      <pc:sldChg chg="modSp mod">
        <pc:chgData name="George Oikonomou" userId="e5e5709f-5788-4bb9-a2cb-c47cfc333c75" providerId="ADAL" clId="{AD54F9F6-FDEF-A346-AD85-A7AA1565E07C}" dt="2020-11-17T18:14:11.418" v="3" actId="400"/>
        <pc:sldMkLst>
          <pc:docMk/>
          <pc:sldMk cId="0" sldId="384"/>
        </pc:sldMkLst>
        <pc:spChg chg="mod">
          <ac:chgData name="George Oikonomou" userId="e5e5709f-5788-4bb9-a2cb-c47cfc333c75" providerId="ADAL" clId="{AD54F9F6-FDEF-A346-AD85-A7AA1565E07C}" dt="2020-11-17T18:14:11.418" v="3" actId="400"/>
          <ac:spMkLst>
            <pc:docMk/>
            <pc:sldMk cId="0" sldId="384"/>
            <ac:spMk id="72707" creationId="{FDACF441-C7AC-A746-B8AA-5AA05C6A2F05}"/>
          </ac:spMkLst>
        </pc:spChg>
      </pc:sldChg>
      <pc:sldChg chg="del">
        <pc:chgData name="George Oikonomou" userId="e5e5709f-5788-4bb9-a2cb-c47cfc333c75" providerId="ADAL" clId="{AD54F9F6-FDEF-A346-AD85-A7AA1565E07C}" dt="2020-11-17T19:22:40.657" v="702" actId="2696"/>
        <pc:sldMkLst>
          <pc:docMk/>
          <pc:sldMk cId="0" sldId="385"/>
        </pc:sldMkLst>
      </pc:sldChg>
      <pc:sldChg chg="modSp new mod">
        <pc:chgData name="George Oikonomou" userId="e5e5709f-5788-4bb9-a2cb-c47cfc333c75" providerId="ADAL" clId="{AD54F9F6-FDEF-A346-AD85-A7AA1565E07C}" dt="2020-11-17T18:55:46.934" v="701" actId="20578"/>
        <pc:sldMkLst>
          <pc:docMk/>
          <pc:sldMk cId="971337102" sldId="386"/>
        </pc:sldMkLst>
        <pc:spChg chg="mod">
          <ac:chgData name="George Oikonomou" userId="e5e5709f-5788-4bb9-a2cb-c47cfc333c75" providerId="ADAL" clId="{AD54F9F6-FDEF-A346-AD85-A7AA1565E07C}" dt="2020-11-17T18:50:45.412" v="39" actId="313"/>
          <ac:spMkLst>
            <pc:docMk/>
            <pc:sldMk cId="971337102" sldId="386"/>
            <ac:spMk id="2" creationId="{9FD6DAB0-366E-1A44-9E1F-2850DDFE91B4}"/>
          </ac:spMkLst>
        </pc:spChg>
        <pc:spChg chg="mod">
          <ac:chgData name="George Oikonomou" userId="e5e5709f-5788-4bb9-a2cb-c47cfc333c75" providerId="ADAL" clId="{AD54F9F6-FDEF-A346-AD85-A7AA1565E07C}" dt="2020-11-17T18:55:46.934" v="701" actId="20578"/>
          <ac:spMkLst>
            <pc:docMk/>
            <pc:sldMk cId="971337102" sldId="386"/>
            <ac:spMk id="3" creationId="{84C6BBBD-BE6A-8945-ADDF-E8C60C5AD446}"/>
          </ac:spMkLst>
        </pc:spChg>
      </pc:sldChg>
      <pc:sldChg chg="modSp add mod">
        <pc:chgData name="George Oikonomou" userId="e5e5709f-5788-4bb9-a2cb-c47cfc333c75" providerId="ADAL" clId="{AD54F9F6-FDEF-A346-AD85-A7AA1565E07C}" dt="2020-11-17T18:55:05.905" v="700" actId="6549"/>
        <pc:sldMkLst>
          <pc:docMk/>
          <pc:sldMk cId="1668459603" sldId="387"/>
        </pc:sldMkLst>
        <pc:spChg chg="mod">
          <ac:chgData name="George Oikonomou" userId="e5e5709f-5788-4bb9-a2cb-c47cfc333c75" providerId="ADAL" clId="{AD54F9F6-FDEF-A346-AD85-A7AA1565E07C}" dt="2020-11-17T18:55:05.905" v="700" actId="6549"/>
          <ac:spMkLst>
            <pc:docMk/>
            <pc:sldMk cId="1668459603" sldId="387"/>
            <ac:spMk id="3" creationId="{84C6BBBD-BE6A-8945-ADDF-E8C60C5AD446}"/>
          </ac:spMkLst>
        </pc:spChg>
      </pc:sldChg>
    </pc:docChg>
  </pc:docChgLst>
  <pc:docChgLst>
    <pc:chgData name="George Oikonomou" userId="e5e5709f-5788-4bb9-a2cb-c47cfc333c75" providerId="ADAL" clId="{AB3FDFDE-14B0-E94C-B584-2928FCF00386}"/>
    <pc:docChg chg="custSel modSld modShowInfo">
      <pc:chgData name="George Oikonomou" userId="e5e5709f-5788-4bb9-a2cb-c47cfc333c75" providerId="ADAL" clId="{AB3FDFDE-14B0-E94C-B584-2928FCF00386}" dt="2020-11-17T19:54:27.724" v="90" actId="20577"/>
      <pc:docMkLst>
        <pc:docMk/>
      </pc:docMkLst>
      <pc:sldChg chg="modSp mod">
        <pc:chgData name="George Oikonomou" userId="e5e5709f-5788-4bb9-a2cb-c47cfc333c75" providerId="ADAL" clId="{AB3FDFDE-14B0-E94C-B584-2928FCF00386}" dt="2020-11-17T19:24:15.023" v="17" actId="20577"/>
        <pc:sldMkLst>
          <pc:docMk/>
          <pc:sldMk cId="0" sldId="350"/>
        </pc:sldMkLst>
        <pc:spChg chg="mod">
          <ac:chgData name="George Oikonomou" userId="e5e5709f-5788-4bb9-a2cb-c47cfc333c75" providerId="ADAL" clId="{AB3FDFDE-14B0-E94C-B584-2928FCF00386}" dt="2020-11-17T19:24:15.023" v="17" actId="20577"/>
          <ac:spMkLst>
            <pc:docMk/>
            <pc:sldMk cId="0" sldId="350"/>
            <ac:spMk id="2" creationId="{7534125A-1086-594C-8BBD-36EFD361DF12}"/>
          </ac:spMkLst>
        </pc:spChg>
      </pc:sldChg>
      <pc:sldChg chg="modSp mod">
        <pc:chgData name="George Oikonomou" userId="e5e5709f-5788-4bb9-a2cb-c47cfc333c75" providerId="ADAL" clId="{AB3FDFDE-14B0-E94C-B584-2928FCF00386}" dt="2020-11-17T19:40:37.098" v="46" actId="6549"/>
        <pc:sldMkLst>
          <pc:docMk/>
          <pc:sldMk cId="0" sldId="369"/>
        </pc:sldMkLst>
        <pc:spChg chg="mod">
          <ac:chgData name="George Oikonomou" userId="e5e5709f-5788-4bb9-a2cb-c47cfc333c75" providerId="ADAL" clId="{AB3FDFDE-14B0-E94C-B584-2928FCF00386}" dt="2020-11-17T19:40:37.098" v="46" actId="6549"/>
          <ac:spMkLst>
            <pc:docMk/>
            <pc:sldMk cId="0" sldId="369"/>
            <ac:spMk id="22530" creationId="{08E7B83D-40E9-F94D-8218-DA812EC94B6B}"/>
          </ac:spMkLst>
        </pc:spChg>
        <pc:spChg chg="mod">
          <ac:chgData name="George Oikonomou" userId="e5e5709f-5788-4bb9-a2cb-c47cfc333c75" providerId="ADAL" clId="{AB3FDFDE-14B0-E94C-B584-2928FCF00386}" dt="2020-11-17T19:40:20.347" v="28" actId="20577"/>
          <ac:spMkLst>
            <pc:docMk/>
            <pc:sldMk cId="0" sldId="369"/>
            <ac:spMk id="75778" creationId="{0CD327AC-FDFA-D04C-9022-4D4443352A80}"/>
          </ac:spMkLst>
        </pc:spChg>
      </pc:sldChg>
      <pc:sldChg chg="modSp mod">
        <pc:chgData name="George Oikonomou" userId="e5e5709f-5788-4bb9-a2cb-c47cfc333c75" providerId="ADAL" clId="{AB3FDFDE-14B0-E94C-B584-2928FCF00386}" dt="2020-11-17T19:54:27.724" v="90" actId="20577"/>
        <pc:sldMkLst>
          <pc:docMk/>
          <pc:sldMk cId="971337102" sldId="386"/>
        </pc:sldMkLst>
        <pc:spChg chg="mod">
          <ac:chgData name="George Oikonomou" userId="e5e5709f-5788-4bb9-a2cb-c47cfc333c75" providerId="ADAL" clId="{AB3FDFDE-14B0-E94C-B584-2928FCF00386}" dt="2020-11-17T19:54:27.724" v="90" actId="20577"/>
          <ac:spMkLst>
            <pc:docMk/>
            <pc:sldMk cId="971337102" sldId="386"/>
            <ac:spMk id="3" creationId="{84C6BBBD-BE6A-8945-ADDF-E8C60C5AD4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91A9C20E-BFC5-B441-80DD-D8B1D9F04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D3301663-ABA7-2B46-8CEA-2E1D5270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EFDFA4C2-5F4A-EF43-B8D5-E81BBE99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3A6D54A-A595-5C44-8992-28FAEB3273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4E3384-65B9-7D41-AE1E-EDEDAB577A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4ADA29B-B3EE-0348-AFE1-66BE4CB899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BDF22600-36E6-E546-99D0-B61D064E7E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BC8D84A5-D1E0-A24D-8373-342CE559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A477B88-A687-CF42-AA49-CE39A5F6B1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6A106C9-3383-454B-90EE-4F8F24277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D5051-D7DC-0C4C-A51E-5A90F1A70D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05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C68CC44-637C-E642-8AD7-D6E6568F3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FE0115A-E60A-6C4B-9A7B-3FC1B92F65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9CC3A-3961-594A-8AE7-C569A3F0A5F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721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15BB6D5-3465-D246-B79C-8DFEADF5F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5DA66C8-32DE-1C48-921D-E579BC611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1C42C-6DBC-EA4D-AFC1-F62D3A34C14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23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3125005-AD2B-3048-AF3C-9A8331E5A4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48D9FAD-2290-0C4F-B22A-EC3AF209A9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1067-98C8-4549-B5C7-0F7411751C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44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2FA22D-961D-724C-AB23-E3D9CF1F0C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97BE60-D946-5A4B-9403-C90B56D9AE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FD48E-AF1E-8441-A04B-EDC98E4B058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59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907BFC6D-5547-4F42-B973-AB4F747CC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2FCC8FB-CE9C-A04E-8331-ED6CC8BBD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30B3C-C6FE-B444-98E0-1150741F17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94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2A262C-36B7-664C-8E4A-99EA204CA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E4DD01F-1966-824C-8D13-13C07ECCE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91DE7F4-F3AC-C842-A6F3-5BD70A67636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908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335014B-9D8F-B044-9C1F-377857AE4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2A16DC58-D063-184C-A532-620721365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BCB3-57DA-5F44-8B10-E7E7264D1CB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045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D2B0CA4-6F48-9943-A618-90BD7B65F1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9BC110BD-643D-E548-AC29-6020773A2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6ECF-64D7-D244-B1E7-86E75F55FA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029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B034C129-7364-8641-AE21-AC6ADF33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EF8-605E-104A-822D-EBABCA88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6D11B03-744C-1542-9389-70CC899892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883322-1A69-E742-B47D-14068B69E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29453-AB32-764B-B9B0-B2626E59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867370E-EE78-AA4D-BF40-24F72D80BD8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2" r:id="rId7"/>
    <p:sldLayoutId id="2147483970" r:id="rId8"/>
    <p:sldLayoutId id="214748397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34125A-1086-594C-8BBD-36EFD361DF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600" dirty="0"/>
              <a:t>The Network Layer</a:t>
            </a:r>
            <a:br>
              <a:rPr lang="en-US" sz="6600" dirty="0"/>
            </a:br>
            <a:r>
              <a:rPr lang="en-US" sz="6600" dirty="0"/>
              <a:t>in the Internet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IP and IPv6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9CC523D9-FC48-2D4A-97CD-E0B7C8AEE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4039C32-5FC9-3D42-A1B2-3909DB156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The Network Layer in the Internet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DACF441-C7AC-A746-B8AA-5AA05C6A2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altLang="x-none" dirty="0"/>
              <a:t>The IP Version 4 Protocol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dirty="0"/>
              <a:t>IP Addresses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dirty="0"/>
              <a:t>IP Version 6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strike="sngStrike" dirty="0"/>
              <a:t>Internet Control Protocols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strike="sngStrike" dirty="0"/>
              <a:t>Label Switching and MPLS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strike="sngStrike" dirty="0"/>
              <a:t>OSPF—An Interior Gateway Routing Protocol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strike="sngStrike" dirty="0"/>
              <a:t>BGP—The Exterior Gateway Routing Protocol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strike="sngStrike" dirty="0"/>
              <a:t>Internet Multicasting</a:t>
            </a:r>
          </a:p>
          <a:p>
            <a:pPr>
              <a:buFont typeface="Arial" charset="0"/>
              <a:buChar char="•"/>
              <a:defRPr/>
            </a:pPr>
            <a:r>
              <a:rPr lang="en-GB" altLang="x-none" strike="sngStrike" dirty="0"/>
              <a:t>Mobile IP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A0565E96-33FB-614C-9B8C-60CCC9AB03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39BAD220-3A16-C241-8F4E-003A16D54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B6838A-099D-4B49-B38E-9386065B845A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30330AC-E7ED-0349-B651-F4F79DBB2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The Network Layer in the Internet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6332F5E4-D169-4642-83D3-35E9D8040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186363"/>
            <a:ext cx="8229600" cy="45402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The Internet is an interconnected collection of many networks.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E40F23EA-26C6-1840-963F-11AEFB6F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44600"/>
            <a:ext cx="6208712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ooter Placeholder 5">
            <a:extLst>
              <a:ext uri="{FF2B5EF4-FFF2-40B4-BE49-F238E27FC236}">
                <a16:creationId xmlns:a16="http://schemas.microsoft.com/office/drawing/2014/main" id="{4955E92C-EEA1-A643-8645-C1CE613783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9" name="Slide Number Placeholder 6">
            <a:extLst>
              <a:ext uri="{FF2B5EF4-FFF2-40B4-BE49-F238E27FC236}">
                <a16:creationId xmlns:a16="http://schemas.microsoft.com/office/drawing/2014/main" id="{A9200F55-4355-BC45-BAB0-6DEF4B9BE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A723AAC-846F-B243-B5C9-DD4D092241A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DAB0-366E-1A44-9E1F-2850DDFE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– A “best effort”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BBBD-BE6A-8945-ADDF-E8C60C5A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IP is very simple</a:t>
            </a:r>
          </a:p>
          <a:p>
            <a:r>
              <a:rPr lang="en-GB" dirty="0"/>
              <a:t>IP offers a connectionless service</a:t>
            </a:r>
          </a:p>
          <a:p>
            <a:r>
              <a:rPr lang="en-GB" dirty="0"/>
              <a:t>IP is best effort.</a:t>
            </a:r>
          </a:p>
          <a:p>
            <a:pPr lvl="1"/>
            <a:r>
              <a:rPr lang="en-GB" dirty="0"/>
              <a:t>No error correction</a:t>
            </a:r>
          </a:p>
          <a:p>
            <a:pPr lvl="1"/>
            <a:r>
              <a:rPr lang="en-GB" dirty="0"/>
              <a:t>No reliability guarantees</a:t>
            </a:r>
          </a:p>
          <a:p>
            <a:pPr lvl="1"/>
            <a:r>
              <a:rPr lang="en-GB" dirty="0"/>
              <a:t>Packets do not necessarily arrive in the order at which they were sent</a:t>
            </a:r>
          </a:p>
          <a:p>
            <a:r>
              <a:rPr lang="en-GB" dirty="0"/>
              <a:t>IP networks are </a:t>
            </a:r>
            <a:r>
              <a:rPr lang="en-GB" u="sng" dirty="0"/>
              <a:t>datagram</a:t>
            </a:r>
            <a:r>
              <a:rPr lang="en-GB" dirty="0"/>
              <a:t> networks</a:t>
            </a:r>
          </a:p>
          <a:p>
            <a:pPr lvl="1"/>
            <a:r>
              <a:rPr lang="en-GB" dirty="0"/>
              <a:t>Datagrams with the same source and destination could follow different paths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34061-7825-EC49-BABC-2A7E5D87D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C12DD-37C5-154F-BFBE-A216BB8DE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9CC3A-3961-594A-8AE7-C569A3F0A5FB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3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DAB0-366E-1A44-9E1F-2850DDFE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– A “best effort”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BBBD-BE6A-8945-ADDF-E8C60C5A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IP receives TPDUs from layer 4,</a:t>
            </a:r>
          </a:p>
          <a:p>
            <a:r>
              <a:rPr lang="en-GB" dirty="0"/>
              <a:t>breaks them up so they can be sent as IP datagrams,</a:t>
            </a:r>
          </a:p>
          <a:p>
            <a:r>
              <a:rPr lang="en-GB" dirty="0"/>
              <a:t>gets them to their destination</a:t>
            </a:r>
            <a:br>
              <a:rPr lang="en-GB" dirty="0"/>
            </a:br>
            <a:r>
              <a:rPr lang="en-GB" dirty="0"/>
              <a:t>(most of the times anyway),</a:t>
            </a:r>
          </a:p>
          <a:p>
            <a:r>
              <a:rPr lang="en-GB" dirty="0"/>
              <a:t>re-assembles the original TPDU</a:t>
            </a:r>
          </a:p>
          <a:p>
            <a:r>
              <a:rPr lang="en-GB" dirty="0"/>
              <a:t>and delivers it to layer 4 on the receiving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34061-7825-EC49-BABC-2A7E5D87D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C12DD-37C5-154F-BFBE-A216BB8DE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9CC3A-3961-594A-8AE7-C569A3F0A5FB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45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CD327AC-FDFA-D04C-9022-4D4443352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x-none" dirty="0"/>
              <a:t>The IP Version 4 </a:t>
            </a:r>
            <a:r>
              <a:rPr lang="it-IT" altLang="x-none" dirty="0" err="1"/>
              <a:t>Header</a:t>
            </a:r>
            <a:endParaRPr lang="en-US" altLang="x-none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8E7B83D-40E9-F94D-8218-DA812EC94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441950"/>
            <a:ext cx="8229600" cy="68421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IPv4 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(or simply IP - Internet Protocol) header.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78613AAF-5D2C-DE4D-9078-EB357F1FD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3338"/>
            <a:ext cx="78327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B6437EE6-D103-CE42-BB94-EDBFE18616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C69230C6-1517-9340-A4E5-E0347ED45A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F9BA84-DAC2-834E-9557-73F7F8DF89B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B4421B6-3CCB-AE4C-BA5E-4D1563AB7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IPv6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0435F34-B853-7F48-BC4A-00B155FB01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614988"/>
            <a:ext cx="8229600" cy="51117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Arial" charset="0"/>
              <a:buNone/>
              <a:defRPr/>
            </a:pPr>
            <a:r>
              <a:rPr lang="en-US" altLang="x-none" dirty="0"/>
              <a:t>The IPv6 fixed header (fixed part): Much simpler than IP.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6A35DFF5-C395-6547-87F9-D7D73DCA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1425"/>
            <a:ext cx="564515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id="{175E5B25-2274-9B45-A65C-EE334F940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D736D4A5-0D3B-5A4B-8C6D-88E3411CB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C15B63-A178-284E-B9A2-988AE5E6ECB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8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57328</TotalTime>
  <Pages>32</Pages>
  <Words>336</Words>
  <Application>Microsoft Macintosh PowerPoint</Application>
  <PresentationFormat>Overhead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The Network Layer in the Internet  IP and IPv6</vt:lpstr>
      <vt:lpstr>The Network Layer in the Internet</vt:lpstr>
      <vt:lpstr>The Network Layer in the Internet</vt:lpstr>
      <vt:lpstr>IP – A “best effort” service</vt:lpstr>
      <vt:lpstr>IP – A “best effort” service</vt:lpstr>
      <vt:lpstr>The IP Version 4 Header</vt:lpstr>
      <vt:lpstr>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440</cp:revision>
  <cp:lastPrinted>2019-09-23T14:21:37Z</cp:lastPrinted>
  <dcterms:created xsi:type="dcterms:W3CDTF">1996-01-04T14:14:20Z</dcterms:created>
  <dcterms:modified xsi:type="dcterms:W3CDTF">2020-11-17T19:54:47Z</dcterms:modified>
</cp:coreProperties>
</file>