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50" r:id="rId2"/>
    <p:sldId id="353" r:id="rId3"/>
    <p:sldId id="355" r:id="rId4"/>
    <p:sldId id="356" r:id="rId5"/>
    <p:sldId id="357" r:id="rId6"/>
    <p:sldId id="359" r:id="rId7"/>
  </p:sldIdLst>
  <p:sldSz cx="9144000" cy="6858000" type="overhead"/>
  <p:notesSz cx="6669088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A49FF3-6A92-1441-966A-550023B167CE}" v="2" dt="2020-10-05T11:48:12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6327"/>
  </p:normalViewPr>
  <p:slideViewPr>
    <p:cSldViewPr snapToGrid="0">
      <p:cViewPr varScale="1">
        <p:scale>
          <a:sx n="119" d="100"/>
          <a:sy n="119" d="100"/>
        </p:scale>
        <p:origin x="188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3672" y="-112"/>
      </p:cViewPr>
      <p:guideLst>
        <p:guide orient="horz" pos="3125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31A49FF3-6A92-1441-966A-550023B167CE}"/>
    <pc:docChg chg="delSld modSld modShowInfo">
      <pc:chgData name="George Oikonomou" userId="e5e5709f-5788-4bb9-a2cb-c47cfc333c75" providerId="ADAL" clId="{31A49FF3-6A92-1441-966A-550023B167CE}" dt="2020-10-06T18:14:56.887" v="28" actId="2744"/>
      <pc:docMkLst>
        <pc:docMk/>
      </pc:docMkLst>
      <pc:sldChg chg="del">
        <pc:chgData name="George Oikonomou" userId="e5e5709f-5788-4bb9-a2cb-c47cfc333c75" providerId="ADAL" clId="{31A49FF3-6A92-1441-966A-550023B167CE}" dt="2020-10-05T11:47:08.479" v="0" actId="2696"/>
        <pc:sldMkLst>
          <pc:docMk/>
          <pc:sldMk cId="0" sldId="351"/>
        </pc:sldMkLst>
      </pc:sldChg>
      <pc:sldChg chg="del">
        <pc:chgData name="George Oikonomou" userId="e5e5709f-5788-4bb9-a2cb-c47cfc333c75" providerId="ADAL" clId="{31A49FF3-6A92-1441-966A-550023B167CE}" dt="2020-10-05T11:47:09.610" v="1" actId="2696"/>
        <pc:sldMkLst>
          <pc:docMk/>
          <pc:sldMk cId="0" sldId="354"/>
        </pc:sldMkLst>
      </pc:sldChg>
      <pc:sldChg chg="delSp modSp mod">
        <pc:chgData name="George Oikonomou" userId="e5e5709f-5788-4bb9-a2cb-c47cfc333c75" providerId="ADAL" clId="{31A49FF3-6A92-1441-966A-550023B167CE}" dt="2020-10-05T11:48:12.417" v="25" actId="1076"/>
        <pc:sldMkLst>
          <pc:docMk/>
          <pc:sldMk cId="0" sldId="359"/>
        </pc:sldMkLst>
        <pc:spChg chg="del mod">
          <ac:chgData name="George Oikonomou" userId="e5e5709f-5788-4bb9-a2cb-c47cfc333c75" providerId="ADAL" clId="{31A49FF3-6A92-1441-966A-550023B167CE}" dt="2020-10-05T11:48:07.642" v="24" actId="478"/>
          <ac:spMkLst>
            <pc:docMk/>
            <pc:sldMk cId="0" sldId="359"/>
            <ac:spMk id="20482" creationId="{58A4C7A2-783A-1B4C-BC07-72DC44C897BC}"/>
          </ac:spMkLst>
        </pc:spChg>
        <pc:spChg chg="mod">
          <ac:chgData name="George Oikonomou" userId="e5e5709f-5788-4bb9-a2cb-c47cfc333c75" providerId="ADAL" clId="{31A49FF3-6A92-1441-966A-550023B167CE}" dt="2020-10-05T11:48:03.147" v="22" actId="20577"/>
          <ac:spMkLst>
            <pc:docMk/>
            <pc:sldMk cId="0" sldId="359"/>
            <ac:spMk id="27650" creationId="{45CDE0BD-8741-F947-9881-12966BDDC5F4}"/>
          </ac:spMkLst>
        </pc:spChg>
        <pc:picChg chg="mod">
          <ac:chgData name="George Oikonomou" userId="e5e5709f-5788-4bb9-a2cb-c47cfc333c75" providerId="ADAL" clId="{31A49FF3-6A92-1441-966A-550023B167CE}" dt="2020-10-05T11:48:12.417" v="25" actId="1076"/>
          <ac:picMkLst>
            <pc:docMk/>
            <pc:sldMk cId="0" sldId="359"/>
            <ac:picMk id="20485" creationId="{93732D12-95D6-7542-994F-FCEDAE2DD7BB}"/>
          </ac:picMkLst>
        </pc:picChg>
      </pc:sldChg>
      <pc:sldChg chg="del">
        <pc:chgData name="George Oikonomou" userId="e5e5709f-5788-4bb9-a2cb-c47cfc333c75" providerId="ADAL" clId="{31A49FF3-6A92-1441-966A-550023B167CE}" dt="2020-10-05T11:47:46.572" v="2" actId="2696"/>
        <pc:sldMkLst>
          <pc:docMk/>
          <pc:sldMk cId="0" sldId="36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B2D2C567-1E9B-3047-80EE-79B9D7F18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575" y="9517063"/>
            <a:ext cx="3508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>
              <a:ea typeface="+mn-ea"/>
            </a:endParaRPr>
          </a:p>
        </p:txBody>
      </p:sp>
      <p:sp>
        <p:nvSpPr>
          <p:cNvPr id="11267" name="Rectangle 7">
            <a:extLst>
              <a:ext uri="{FF2B5EF4-FFF2-40B4-BE49-F238E27FC236}">
                <a16:creationId xmlns:a16="http://schemas.microsoft.com/office/drawing/2014/main" id="{9EF69852-025F-4D48-85A7-5ED53D52D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55563"/>
            <a:ext cx="627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GB" altLang="x-none" sz="1600" b="1">
                <a:latin typeface="Arial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x-none" sz="1600" b="1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B8E54549-7A2A-C845-8A15-43D3CA8A2BD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17038"/>
            <a:ext cx="5878513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Lucida Grande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x-none"/>
              <a:t>UoB : EENG : Net. Sys. &amp; Apps (EENGM0009) : © DK 2015, GO 2016</a:t>
            </a:r>
            <a:endParaRPr lang="en-GB" altLang="x-none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B94DA855-3CD8-7A4C-8A9E-338C2FB370B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65838" y="9317038"/>
            <a:ext cx="60325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00DFE72-66FF-5342-9732-3ACEA4D2A24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8050"/>
            <a:ext cx="4891088" cy="417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BC7EBC4-4941-5C44-BD07-C2D965B416A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7588" y="865188"/>
            <a:ext cx="4637087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E1CC30FA-8087-7949-9125-41564396B7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26215F32-71CE-E14A-BCCC-0AA2C1744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>
            <a:extLst>
              <a:ext uri="{FF2B5EF4-FFF2-40B4-BE49-F238E27FC236}">
                <a16:creationId xmlns:a16="http://schemas.microsoft.com/office/drawing/2014/main" id="{166632CF-1746-6148-8FF7-D49B231300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>
            <a:extLst>
              <a:ext uri="{FF2B5EF4-FFF2-40B4-BE49-F238E27FC236}">
                <a16:creationId xmlns:a16="http://schemas.microsoft.com/office/drawing/2014/main" id="{F785F757-A92E-1140-9E55-150F87C76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37"/>
            <a:ext cx="7772400" cy="3547367"/>
          </a:xfrm>
        </p:spPr>
        <p:txBody>
          <a:bodyPr anchor="b"/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8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913A609E-2B34-B64C-B5AD-4411EFAADB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7F4E8086-AE7B-824B-AD3E-35E7738E83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075DB-F2CF-3C47-9936-0418B2330AD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1341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130"/>
            <a:ext cx="8229600" cy="4889034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1082743B-1E24-D846-A101-F7B5E3D922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D96EAEAD-3603-FD4C-BB2B-5C1E4DB11C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77158-FFFE-0748-9E40-54F3413CB1B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23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1"/>
            <a:ext cx="7772400" cy="2505074"/>
          </a:xfrm>
        </p:spPr>
        <p:txBody>
          <a:bodyPr anchor="b"/>
          <a:lstStyle>
            <a:lvl1pPr algn="ctr" defTabSz="8163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4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6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7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89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0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2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9D4A1B31-A521-AE46-82BB-1761D0427B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22A3935E-1DC2-F84F-BA4A-DBFF0E906D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89F93-1B4C-0D4B-88BF-6B547EE71B6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088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400">
                <a:latin typeface="Helvetica"/>
                <a:cs typeface="Helvetica"/>
              </a:defRPr>
            </a:lvl2pPr>
            <a:lvl3pPr>
              <a:defRPr sz="1400">
                <a:latin typeface="Helvetica"/>
                <a:cs typeface="Helvetica"/>
              </a:defRPr>
            </a:lvl3pPr>
            <a:lvl4pPr>
              <a:defRPr sz="1400">
                <a:latin typeface="Helvetica"/>
                <a:cs typeface="Helvetica"/>
              </a:defRPr>
            </a:lvl4pPr>
            <a:lvl5pPr>
              <a:defRPr sz="1400">
                <a:latin typeface="Helvetica"/>
                <a:cs typeface="Helvetic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1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2799EC11-B822-784F-8D23-EE8A810ED8B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DB176551-7F0D-144C-B966-5A0961929B6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47145-D5C4-D54C-8FDC-42A32E5872A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3580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7468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2" y="1277468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887068"/>
            <a:ext cx="4041648" cy="4239412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65" y="1887511"/>
            <a:ext cx="4041648" cy="4238969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4C57E-D570-D94D-BDED-FB4BAA4C74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B0CAF85-28DB-514C-8E71-C200415CA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EA97C-FAB3-7A42-8FAF-0F8432ED09E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0298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A3C01AD3-36D5-F841-89EF-1829E9C2EF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6D865AC7-1DAE-7E48-9C01-A92F56F560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0EC31-2681-CB41-B878-119F5F7598D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704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F2A21D51-ADB3-164E-BEB9-8CD555D6DA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2FFA19CC-9F9B-544C-BDB5-D8B5937696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9F908A04-4694-3549-AD81-0C68413C2FE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0734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1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0" y="273050"/>
            <a:ext cx="4995863" cy="5853113"/>
          </a:xfrm>
        </p:spPr>
        <p:txBody>
          <a:bodyPr/>
          <a:lstStyle>
            <a:lvl1pPr>
              <a:defRPr sz="29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3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400">
                <a:latin typeface="Helvetica"/>
                <a:cs typeface="Helvetica"/>
              </a:defRPr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E4BFED1-BB6F-D74F-8438-76C853DFD7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191AE0BF-8941-9B4B-B5FF-225E519661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55FE-2ACF-D94A-A8FD-ADCAB035C61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7809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9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900"/>
            </a:lvl1pPr>
            <a:lvl2pPr marL="408155" indent="0">
              <a:buNone/>
              <a:defRPr sz="2500"/>
            </a:lvl2pPr>
            <a:lvl3pPr marL="816309" indent="0">
              <a:buNone/>
              <a:defRPr sz="2200"/>
            </a:lvl3pPr>
            <a:lvl4pPr marL="1224464" indent="0">
              <a:buNone/>
              <a:defRPr sz="1800"/>
            </a:lvl4pPr>
            <a:lvl5pPr marL="1632619" indent="0">
              <a:buNone/>
              <a:defRPr sz="1800"/>
            </a:lvl5pPr>
            <a:lvl6pPr marL="2040775" indent="0">
              <a:buNone/>
              <a:defRPr sz="1800"/>
            </a:lvl6pPr>
            <a:lvl7pPr marL="2448929" indent="0">
              <a:buNone/>
              <a:defRPr sz="1800"/>
            </a:lvl7pPr>
            <a:lvl8pPr marL="2857084" indent="0">
              <a:buNone/>
              <a:defRPr sz="1800"/>
            </a:lvl8pPr>
            <a:lvl9pPr marL="3265239" indent="0">
              <a:buNone/>
              <a:defRPr sz="18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14" y="5810251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C80BA262-7643-4A49-948F-664B32A454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BA742CB4-C57E-3F4B-9787-E1376E29B8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CD814-84C6-3944-8288-8FAB3C3DA92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401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file:////Users/freelance/Desktop/UoB_PowerpointSlides_v3-1.jpg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>
            <a:extLst>
              <a:ext uri="{FF2B5EF4-FFF2-40B4-BE49-F238E27FC236}">
                <a16:creationId xmlns:a16="http://schemas.microsoft.com/office/drawing/2014/main" id="{A7B6C99D-5AF7-A64F-BB78-CBE285D19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EAE581-BD2D-DD45-88ED-B16ADCDC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950" y="209550"/>
            <a:ext cx="6038850" cy="865188"/>
          </a:xfrm>
          <a:prstGeom prst="rect">
            <a:avLst/>
          </a:prstGeom>
        </p:spPr>
        <p:txBody>
          <a:bodyPr vert="horz" lIns="81631" tIns="40815" rIns="81631" bIns="40815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4A056CBF-8079-B04B-8ECD-239E9E6A05E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1" tIns="40815" rIns="81631" bIns="408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C40B5A5-9DDD-764F-AB95-6BC49D48F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1538" y="6221413"/>
            <a:ext cx="63992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 smtClean="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B130D2-DCCF-0E48-BCA5-58EA124BA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8138" y="6221413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smtClean="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1E03D4AC-7888-A548-B160-2F12A8428D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2" r:id="rId7"/>
    <p:sldLayoutId id="2147483850" r:id="rId8"/>
    <p:sldLayoutId id="2147483851" r:id="rId9"/>
  </p:sldLayoutIdLst>
  <p:hf hdr="0" dt="0"/>
  <p:txStyles>
    <p:titleStyle>
      <a:lvl1pPr algn="ctr" defTabSz="815975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ＭＳ Ｐゴシック" charset="0"/>
          <a:cs typeface="Helvetica"/>
        </a:defRPr>
      </a:lvl1pPr>
      <a:lvl2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2pPr>
      <a:lvl3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3pPr>
      <a:lvl4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4pPr>
      <a:lvl5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5pPr>
      <a:lvl6pPr marL="4572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304800" indent="-3048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1988" indent="-2540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19175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427163" indent="-2032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35150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4485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3006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6116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9317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5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0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6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1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7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2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08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23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3EE3F1A-9D4F-A346-AE4D-D31716C4D3C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1328738"/>
            <a:ext cx="7772400" cy="3548062"/>
          </a:xfrm>
        </p:spPr>
        <p:txBody>
          <a:bodyPr/>
          <a:lstStyle/>
          <a:p>
            <a:pPr>
              <a:defRPr/>
            </a:pPr>
            <a:r>
              <a:rPr lang="en-US" dirty="0"/>
              <a:t>Protocol Hierarchies </a:t>
            </a:r>
          </a:p>
        </p:txBody>
      </p:sp>
      <p:sp>
        <p:nvSpPr>
          <p:cNvPr id="13314" name="Subtitle 4">
            <a:extLst>
              <a:ext uri="{FF2B5EF4-FFF2-40B4-BE49-F238E27FC236}">
                <a16:creationId xmlns:a16="http://schemas.microsoft.com/office/drawing/2014/main" id="{48448CE4-C56F-0F42-B967-9E06B364A9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B945D09-2927-414D-B6D1-2E3385EC1E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3600" dirty="0">
                <a:latin typeface="Arial" charset="0"/>
                <a:ea typeface="Arial" charset="0"/>
                <a:cs typeface="Arial" charset="0"/>
              </a:rPr>
              <a:t>Protocol Hierarchies</a:t>
            </a:r>
          </a:p>
        </p:txBody>
      </p:sp>
      <p:sp>
        <p:nvSpPr>
          <p:cNvPr id="16386" name="Content Placeholder 8">
            <a:extLst>
              <a:ext uri="{FF2B5EF4-FFF2-40B4-BE49-F238E27FC236}">
                <a16:creationId xmlns:a16="http://schemas.microsoft.com/office/drawing/2014/main" id="{C7401A45-EC37-8640-A638-A23BB7FA01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125" y="2203450"/>
            <a:ext cx="4283075" cy="3922713"/>
          </a:xfrm>
        </p:spPr>
        <p:txBody>
          <a:bodyPr/>
          <a:lstStyle/>
          <a:p>
            <a:r>
              <a:rPr lang="en-US" altLang="en-US" sz="2400">
                <a:latin typeface="Helvetica" pitchFamily="2" charset="0"/>
                <a:ea typeface="ＭＳ Ｐゴシック" panose="020B0600070205080204" pitchFamily="34" charset="-128"/>
              </a:rPr>
              <a:t>Protocols logically talk to each other</a:t>
            </a:r>
          </a:p>
          <a:p>
            <a:r>
              <a:rPr lang="en-US" altLang="en-US" sz="2400">
                <a:latin typeface="Helvetica" pitchFamily="2" charset="0"/>
                <a:ea typeface="ＭＳ Ｐゴシック" panose="020B0600070205080204" pitchFamily="34" charset="-128"/>
              </a:rPr>
              <a:t>But actually communicate using the layer below</a:t>
            </a:r>
          </a:p>
          <a:p>
            <a:r>
              <a:rPr lang="en-US" altLang="en-US" sz="2400">
                <a:latin typeface="Helvetica" pitchFamily="2" charset="0"/>
                <a:ea typeface="ＭＳ Ｐゴシック" panose="020B0600070205080204" pitchFamily="34" charset="-128"/>
              </a:rPr>
              <a:t>Lower layer </a:t>
            </a:r>
            <a:r>
              <a:rPr lang="en-US" altLang="en-US" sz="2400" u="sng">
                <a:latin typeface="Helvetica" pitchFamily="2" charset="0"/>
                <a:ea typeface="ＭＳ Ｐゴシック" panose="020B0600070205080204" pitchFamily="34" charset="-128"/>
              </a:rPr>
              <a:t>services</a:t>
            </a:r>
            <a:r>
              <a:rPr lang="en-US" altLang="en-US" sz="2400">
                <a:latin typeface="Helvetica" pitchFamily="2" charset="0"/>
                <a:ea typeface="ＭＳ Ｐゴシック" panose="020B0600070205080204" pitchFamily="34" charset="-128"/>
              </a:rPr>
              <a:t> are accessed through an </a:t>
            </a:r>
            <a:r>
              <a:rPr lang="en-US" altLang="en-US" sz="2400" u="sng">
                <a:latin typeface="Helvetica" pitchFamily="2" charset="0"/>
                <a:ea typeface="ＭＳ Ｐゴシック" panose="020B0600070205080204" pitchFamily="34" charset="-128"/>
              </a:rPr>
              <a:t>interface</a:t>
            </a:r>
          </a:p>
          <a:p>
            <a:r>
              <a:rPr lang="en-US" altLang="en-US" sz="2400">
                <a:latin typeface="Helvetica" pitchFamily="2" charset="0"/>
                <a:ea typeface="ＭＳ Ｐゴシック" panose="020B0600070205080204" pitchFamily="34" charset="-128"/>
              </a:rPr>
              <a:t>Bits are carried by the medium at the bottom</a:t>
            </a:r>
          </a:p>
          <a:p>
            <a:endParaRPr lang="en-US" altLang="en-US" sz="2400">
              <a:latin typeface="Helvetica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16387" name="Footer Placeholder 5">
            <a:extLst>
              <a:ext uri="{FF2B5EF4-FFF2-40B4-BE49-F238E27FC236}">
                <a16:creationId xmlns:a16="http://schemas.microsoft.com/office/drawing/2014/main" id="{0A915D68-48F5-6F4D-8FDF-7657027CB4D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6388" name="Slide Number Placeholder 1">
            <a:extLst>
              <a:ext uri="{FF2B5EF4-FFF2-40B4-BE49-F238E27FC236}">
                <a16:creationId xmlns:a16="http://schemas.microsoft.com/office/drawing/2014/main" id="{8263079D-BE5E-E247-BD0B-D90EA7F9D45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41D945F-FB3E-C64A-B09D-493DB07684BF}" type="slidenum">
              <a:rPr lang="en-US" altLang="en-US" sz="11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6389" name="Picture 2">
            <a:extLst>
              <a:ext uri="{FF2B5EF4-FFF2-40B4-BE49-F238E27FC236}">
                <a16:creationId xmlns:a16="http://schemas.microsoft.com/office/drawing/2014/main" id="{8A448CB3-7E56-7145-AE09-C23905F56C7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71950" y="2203450"/>
            <a:ext cx="4514850" cy="3709988"/>
          </a:xfrm>
          <a:noFill/>
        </p:spPr>
      </p:pic>
      <p:sp>
        <p:nvSpPr>
          <p:cNvPr id="16390" name="Content Placeholder 8">
            <a:extLst>
              <a:ext uri="{FF2B5EF4-FFF2-40B4-BE49-F238E27FC236}">
                <a16:creationId xmlns:a16="http://schemas.microsoft.com/office/drawing/2014/main" id="{13983628-A0CA-A746-B56E-77B2B3E055A2}"/>
              </a:ext>
            </a:extLst>
          </p:cNvPr>
          <p:cNvSpPr txBox="1">
            <a:spLocks/>
          </p:cNvSpPr>
          <p:nvPr/>
        </p:nvSpPr>
        <p:spPr bwMode="auto">
          <a:xfrm>
            <a:off x="338138" y="1252538"/>
            <a:ext cx="8488362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1" tIns="40815" rIns="81631" bIns="40815"/>
          <a:lstStyle>
            <a:lvl1pPr defTabSz="815975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661988" indent="-254000" defTabSz="815975">
              <a:spcBef>
                <a:spcPct val="20000"/>
              </a:spcBef>
              <a:buFont typeface="Courier New" panose="02070309020205020404" pitchFamily="49" charset="0"/>
              <a:buChar char="o"/>
              <a:defRPr sz="25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2pPr>
            <a:lvl3pPr marL="1019175" indent="-203200" defTabSz="815975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3pPr>
            <a:lvl4pPr marL="1427163" indent="-203200" defTabSz="815975">
              <a:spcBef>
                <a:spcPct val="20000"/>
              </a:spcBef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4pPr>
            <a:lvl5pPr marL="1835150" indent="-203200" defTabSz="815975"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5pPr>
            <a:lvl6pPr marL="2292350" indent="-203200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6pPr>
            <a:lvl7pPr marL="2749550" indent="-203200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7pPr>
            <a:lvl8pPr marL="3206750" indent="-203200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8pPr>
            <a:lvl9pPr marL="3663950" indent="-203200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en-US" sz="2400" b="1">
                <a:latin typeface="Helvetica" pitchFamily="2" charset="0"/>
              </a:rPr>
              <a:t>Layering</a:t>
            </a:r>
            <a:r>
              <a:rPr lang="en-US" altLang="en-US" sz="2400">
                <a:latin typeface="Helvetica" pitchFamily="2" charset="0"/>
              </a:rPr>
              <a:t>: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en-US" sz="2400">
                <a:latin typeface="Helvetica" pitchFamily="2" charset="0"/>
              </a:rPr>
              <a:t>The main method used to divide network functionality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F7A986C-7B90-4748-A4B2-CE7486262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Protocol Hierarchies (3)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1FAA9EC4-681C-7E42-AECF-585B3EB304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36663"/>
            <a:ext cx="8229600" cy="112871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b="1">
                <a:latin typeface="Helvetica" pitchFamily="2" charset="0"/>
                <a:ea typeface="ＭＳ Ｐゴシック" panose="020B0600070205080204" pitchFamily="34" charset="-128"/>
              </a:rPr>
              <a:t>Transmission</a:t>
            </a:r>
            <a:r>
              <a:rPr lang="en-US" altLang="en-US" sz="1800">
                <a:latin typeface="Helvetica" pitchFamily="2" charset="0"/>
                <a:ea typeface="ＭＳ Ｐゴシック" panose="020B0600070205080204" pitchFamily="34" charset="-128"/>
              </a:rPr>
              <a:t>: Each layer adds a header (with control information specific to the protocol at this layer)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b="1">
                <a:latin typeface="Helvetica" pitchFamily="2" charset="0"/>
                <a:ea typeface="ＭＳ Ｐゴシック" panose="020B0600070205080204" pitchFamily="34" charset="-128"/>
              </a:rPr>
              <a:t>Reception</a:t>
            </a:r>
            <a:r>
              <a:rPr lang="en-US" altLang="en-US" sz="1800">
                <a:latin typeface="Helvetica" pitchFamily="2" charset="0"/>
                <a:ea typeface="ＭＳ Ｐゴシック" panose="020B0600070205080204" pitchFamily="34" charset="-128"/>
              </a:rPr>
              <a:t>: Headers Removed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>
                <a:latin typeface="Helvetica" pitchFamily="2" charset="0"/>
                <a:ea typeface="ＭＳ Ｐゴシック" panose="020B0600070205080204" pitchFamily="34" charset="-128"/>
              </a:rPr>
              <a:t>A layer may also split (fragment) or re-assemble messages</a:t>
            </a:r>
          </a:p>
        </p:txBody>
      </p:sp>
      <p:sp>
        <p:nvSpPr>
          <p:cNvPr id="17411" name="Footer Placeholder 2">
            <a:extLst>
              <a:ext uri="{FF2B5EF4-FFF2-40B4-BE49-F238E27FC236}">
                <a16:creationId xmlns:a16="http://schemas.microsoft.com/office/drawing/2014/main" id="{ADE85A0E-C798-5A43-B7BE-F7D6786D19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7412" name="Slide Number Placeholder 1">
            <a:extLst>
              <a:ext uri="{FF2B5EF4-FFF2-40B4-BE49-F238E27FC236}">
                <a16:creationId xmlns:a16="http://schemas.microsoft.com/office/drawing/2014/main" id="{22160749-6273-194A-B2B1-DB4B7D4EFE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9A8D81F-96DD-B24A-B94E-ED35C7D37154}" type="slidenum">
              <a:rPr lang="en-US" altLang="en-US" sz="11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7413" name="Picture 2">
            <a:extLst>
              <a:ext uri="{FF2B5EF4-FFF2-40B4-BE49-F238E27FC236}">
                <a16:creationId xmlns:a16="http://schemas.microsoft.com/office/drawing/2014/main" id="{921191EB-5F8B-2C4C-A0FB-274D197C4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2527300"/>
            <a:ext cx="5815012" cy="362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60E55CD-6A8A-514E-981F-137078926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Connection-Oriented Versus </a:t>
            </a:r>
            <a:br>
              <a:rPr lang="en-US" altLang="x-none"/>
            </a:br>
            <a:r>
              <a:rPr lang="en-US" altLang="x-none"/>
              <a:t>Connectionless Service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B4AB7671-088A-CB4F-9D9B-2803343661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784725"/>
            <a:ext cx="8229600" cy="134143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200" b="1">
                <a:latin typeface="Helvetica" pitchFamily="2" charset="0"/>
                <a:ea typeface="ＭＳ Ｐゴシック" panose="020B0600070205080204" pitchFamily="34" charset="-128"/>
              </a:rPr>
              <a:t>Connection-oriented</a:t>
            </a:r>
            <a:r>
              <a:rPr lang="en-US" altLang="en-US" sz="2200">
                <a:latin typeface="Helvetica" pitchFamily="2" charset="0"/>
                <a:ea typeface="ＭＳ Ｐゴシック" panose="020B0600070205080204" pitchFamily="34" charset="-128"/>
              </a:rPr>
              <a:t>: Must be set up before use and terminated afterwards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200" b="1">
                <a:latin typeface="Helvetica" pitchFamily="2" charset="0"/>
                <a:ea typeface="ＭＳ Ｐゴシック" panose="020B0600070205080204" pitchFamily="34" charset="-128"/>
              </a:rPr>
              <a:t>Connectionless</a:t>
            </a:r>
            <a:r>
              <a:rPr lang="en-US" altLang="en-US" sz="2200">
                <a:latin typeface="Helvetica" pitchFamily="2" charset="0"/>
                <a:ea typeface="ＭＳ Ｐゴシック" panose="020B0600070205080204" pitchFamily="34" charset="-128"/>
              </a:rPr>
              <a:t>: Each message normally handled separately</a:t>
            </a:r>
          </a:p>
        </p:txBody>
      </p:sp>
      <p:sp>
        <p:nvSpPr>
          <p:cNvPr id="18435" name="Footer Placeholder 2">
            <a:extLst>
              <a:ext uri="{FF2B5EF4-FFF2-40B4-BE49-F238E27FC236}">
                <a16:creationId xmlns:a16="http://schemas.microsoft.com/office/drawing/2014/main" id="{377A1981-39E9-434E-81EB-136BAC31B2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8436" name="Slide Number Placeholder 1">
            <a:extLst>
              <a:ext uri="{FF2B5EF4-FFF2-40B4-BE49-F238E27FC236}">
                <a16:creationId xmlns:a16="http://schemas.microsoft.com/office/drawing/2014/main" id="{2AEECBDB-8165-6D45-B576-4945D688CD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F263373-8577-F44E-81B8-061E3312B7AF}" type="slidenum">
              <a:rPr lang="en-US" altLang="en-US" sz="11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8437" name="Picture 2">
            <a:extLst>
              <a:ext uri="{FF2B5EF4-FFF2-40B4-BE49-F238E27FC236}">
                <a16:creationId xmlns:a16="http://schemas.microsoft.com/office/drawing/2014/main" id="{78C8CEC7-C674-854F-A89E-B663A43CE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1020763"/>
            <a:ext cx="7197725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7C4DDE39-80F1-704B-B5CA-35006527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Service Primitives (1)</a:t>
            </a:r>
            <a:endParaRPr lang="en-US" altLang="x-none" dirty="0"/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78D4EC44-EE27-AD4E-822D-ED201ADDD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8" y="5138738"/>
            <a:ext cx="8229600" cy="963612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Six service primitives that provide a simple </a:t>
            </a:r>
            <a:b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</a:b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connection-oriented service</a:t>
            </a:r>
          </a:p>
        </p:txBody>
      </p:sp>
      <p:sp>
        <p:nvSpPr>
          <p:cNvPr id="19459" name="Footer Placeholder 2">
            <a:extLst>
              <a:ext uri="{FF2B5EF4-FFF2-40B4-BE49-F238E27FC236}">
                <a16:creationId xmlns:a16="http://schemas.microsoft.com/office/drawing/2014/main" id="{0B6EB236-C47E-1E45-B032-B64C96AD11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60" name="Slide Number Placeholder 1">
            <a:extLst>
              <a:ext uri="{FF2B5EF4-FFF2-40B4-BE49-F238E27FC236}">
                <a16:creationId xmlns:a16="http://schemas.microsoft.com/office/drawing/2014/main" id="{312FF977-7FF1-AF4F-9436-8B65E7874C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477B12C-F5BC-4049-92AB-45E3EFD27307}" type="slidenum">
              <a:rPr lang="en-US" altLang="en-US" sz="11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5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9461" name="Picture 6">
            <a:extLst>
              <a:ext uri="{FF2B5EF4-FFF2-40B4-BE49-F238E27FC236}">
                <a16:creationId xmlns:a16="http://schemas.microsoft.com/office/drawing/2014/main" id="{5609F11D-2F07-F94D-A714-DDC15BC6C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2070100"/>
            <a:ext cx="767715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Content Placeholder 2">
            <a:extLst>
              <a:ext uri="{FF2B5EF4-FFF2-40B4-BE49-F238E27FC236}">
                <a16:creationId xmlns:a16="http://schemas.microsoft.com/office/drawing/2014/main" id="{9A75B6BA-1E97-C44B-9781-4C705A937449}"/>
              </a:ext>
            </a:extLst>
          </p:cNvPr>
          <p:cNvSpPr txBox="1">
            <a:spLocks/>
          </p:cNvSpPr>
          <p:nvPr/>
        </p:nvSpPr>
        <p:spPr bwMode="auto">
          <a:xfrm>
            <a:off x="338138" y="1296988"/>
            <a:ext cx="82296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1" tIns="40815" rIns="81631" bIns="40815"/>
          <a:lstStyle>
            <a:lvl1pPr defTabSz="815975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661988" indent="-254000" defTabSz="815975">
              <a:spcBef>
                <a:spcPct val="20000"/>
              </a:spcBef>
              <a:buFont typeface="Courier New" panose="02070309020205020404" pitchFamily="49" charset="0"/>
              <a:buChar char="o"/>
              <a:defRPr sz="25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2pPr>
            <a:lvl3pPr marL="1019175" indent="-203200" defTabSz="815975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3pPr>
            <a:lvl4pPr marL="1427163" indent="-203200" defTabSz="815975">
              <a:spcBef>
                <a:spcPct val="20000"/>
              </a:spcBef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4pPr>
            <a:lvl5pPr marL="1835150" indent="-203200" defTabSz="815975"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5pPr>
            <a:lvl6pPr marL="2292350" indent="-203200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6pPr>
            <a:lvl7pPr marL="2749550" indent="-203200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7pPr>
            <a:lvl8pPr marL="3206750" indent="-203200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8pPr>
            <a:lvl9pPr marL="3663950" indent="-203200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en-US" sz="2400">
                <a:latin typeface="Helvetica" pitchFamily="2" charset="0"/>
              </a:rPr>
              <a:t>A layer provides a service to the one above using </a:t>
            </a:r>
            <a:r>
              <a:rPr lang="en-US" altLang="en-US" sz="2400" b="1">
                <a:latin typeface="Helvetica" pitchFamily="2" charset="0"/>
              </a:rPr>
              <a:t>primitives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5CDE0BD-8741-F947-9881-12966BDDC5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Service / Protocol Relationship</a:t>
            </a:r>
          </a:p>
        </p:txBody>
      </p:sp>
      <p:sp>
        <p:nvSpPr>
          <p:cNvPr id="20483" name="Footer Placeholder 2">
            <a:extLst>
              <a:ext uri="{FF2B5EF4-FFF2-40B4-BE49-F238E27FC236}">
                <a16:creationId xmlns:a16="http://schemas.microsoft.com/office/drawing/2014/main" id="{E8F27EFC-F2BA-4640-8795-89A9D881C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1">
            <a:extLst>
              <a:ext uri="{FF2B5EF4-FFF2-40B4-BE49-F238E27FC236}">
                <a16:creationId xmlns:a16="http://schemas.microsoft.com/office/drawing/2014/main" id="{572EAE9E-87AA-CC43-9C68-6054C44006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EB03C0A-8107-BB44-B8C0-0A8980F5C4A3}" type="slidenum">
              <a:rPr lang="en-US" altLang="en-US" sz="11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6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20485" name="Picture 2">
            <a:extLst>
              <a:ext uri="{FF2B5EF4-FFF2-40B4-BE49-F238E27FC236}">
                <a16:creationId xmlns:a16="http://schemas.microsoft.com/office/drawing/2014/main" id="{93732D12-95D6-7542-994F-FCEDAE2DD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1800"/>
            <a:ext cx="8229600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uob.thmx</Template>
  <TotalTime>46319</TotalTime>
  <Pages>32</Pages>
  <Words>241</Words>
  <Application>Microsoft Macintosh PowerPoint</Application>
  <PresentationFormat>Overhead</PresentationFormat>
  <Paragraphs>29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 New</vt:lpstr>
      <vt:lpstr>Helvetica</vt:lpstr>
      <vt:lpstr>Lucida Grande</vt:lpstr>
      <vt:lpstr>Palatino Linotype</vt:lpstr>
      <vt:lpstr>Times New Roman</vt:lpstr>
      <vt:lpstr>uob</vt:lpstr>
      <vt:lpstr>Protocol Hierarchies </vt:lpstr>
      <vt:lpstr>Protocol Hierarchies</vt:lpstr>
      <vt:lpstr>Protocol Hierarchies (3)</vt:lpstr>
      <vt:lpstr>Connection-Oriented Versus  Connectionless Service</vt:lpstr>
      <vt:lpstr>Service Primitives (1)</vt:lpstr>
      <vt:lpstr>Service / Protocol Relationship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George Oikonomou</cp:lastModifiedBy>
  <cp:revision>350</cp:revision>
  <cp:lastPrinted>2017-09-27T08:44:53Z</cp:lastPrinted>
  <dcterms:created xsi:type="dcterms:W3CDTF">1996-01-04T14:14:20Z</dcterms:created>
  <dcterms:modified xsi:type="dcterms:W3CDTF">2020-10-06T18:15:26Z</dcterms:modified>
</cp:coreProperties>
</file>