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50" r:id="rId2"/>
    <p:sldId id="364" r:id="rId3"/>
    <p:sldId id="366" r:id="rId4"/>
    <p:sldId id="367" r:id="rId5"/>
    <p:sldId id="369" r:id="rId6"/>
    <p:sldId id="370" r:id="rId7"/>
    <p:sldId id="368" r:id="rId8"/>
    <p:sldId id="371" r:id="rId9"/>
  </p:sldIdLst>
  <p:sldSz cx="9144000" cy="6858000" type="overhead"/>
  <p:notesSz cx="6669088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76EF17-0136-894C-A620-109CD786DD66}" v="3" dt="2020-10-08T18:23:07.7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6370"/>
  </p:normalViewPr>
  <p:slideViewPr>
    <p:cSldViewPr snapToGrid="0">
      <p:cViewPr varScale="1">
        <p:scale>
          <a:sx n="150" d="100"/>
          <a:sy n="150" d="100"/>
        </p:scale>
        <p:origin x="224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3672" y="-112"/>
      </p:cViewPr>
      <p:guideLst>
        <p:guide orient="horz" pos="3125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6976EF17-0136-894C-A620-109CD786DD66}"/>
    <pc:docChg chg="addSld delSld modSld modShowInfo">
      <pc:chgData name="George Oikonomou" userId="e5e5709f-5788-4bb9-a2cb-c47cfc333c75" providerId="ADAL" clId="{6976EF17-0136-894C-A620-109CD786DD66}" dt="2020-10-12T18:47:55.902" v="10" actId="2744"/>
      <pc:docMkLst>
        <pc:docMk/>
      </pc:docMkLst>
      <pc:sldChg chg="modSp mod">
        <pc:chgData name="George Oikonomou" userId="e5e5709f-5788-4bb9-a2cb-c47cfc333c75" providerId="ADAL" clId="{6976EF17-0136-894C-A620-109CD786DD66}" dt="2020-10-05T20:01:27.952" v="2" actId="20577"/>
        <pc:sldMkLst>
          <pc:docMk/>
          <pc:sldMk cId="0" sldId="364"/>
        </pc:sldMkLst>
        <pc:spChg chg="mod">
          <ac:chgData name="George Oikonomou" userId="e5e5709f-5788-4bb9-a2cb-c47cfc333c75" providerId="ADAL" clId="{6976EF17-0136-894C-A620-109CD786DD66}" dt="2020-10-05T20:01:27.952" v="2" actId="20577"/>
          <ac:spMkLst>
            <pc:docMk/>
            <pc:sldMk cId="0" sldId="364"/>
            <ac:spMk id="3" creationId="{35A3A714-9303-5948-A183-9F1133146E4C}"/>
          </ac:spMkLst>
        </pc:spChg>
      </pc:sldChg>
      <pc:sldChg chg="del">
        <pc:chgData name="George Oikonomou" userId="e5e5709f-5788-4bb9-a2cb-c47cfc333c75" providerId="ADAL" clId="{6976EF17-0136-894C-A620-109CD786DD66}" dt="2020-10-05T20:32:13.755" v="3" actId="2696"/>
        <pc:sldMkLst>
          <pc:docMk/>
          <pc:sldMk cId="0" sldId="365"/>
        </pc:sldMkLst>
      </pc:sldChg>
      <pc:sldChg chg="modSp mod">
        <pc:chgData name="George Oikonomou" userId="e5e5709f-5788-4bb9-a2cb-c47cfc333c75" providerId="ADAL" clId="{6976EF17-0136-894C-A620-109CD786DD66}" dt="2020-10-12T17:20:57.004" v="9" actId="20577"/>
        <pc:sldMkLst>
          <pc:docMk/>
          <pc:sldMk cId="0" sldId="366"/>
        </pc:sldMkLst>
        <pc:spChg chg="mod">
          <ac:chgData name="George Oikonomou" userId="e5e5709f-5788-4bb9-a2cb-c47cfc333c75" providerId="ADAL" clId="{6976EF17-0136-894C-A620-109CD786DD66}" dt="2020-10-12T17:20:57.004" v="9" actId="20577"/>
          <ac:spMkLst>
            <pc:docMk/>
            <pc:sldMk cId="0" sldId="366"/>
            <ac:spMk id="5" creationId="{7B5E8C52-1928-2A4A-8C84-3B58F282AF4F}"/>
          </ac:spMkLst>
        </pc:spChg>
      </pc:sldChg>
      <pc:sldChg chg="del">
        <pc:chgData name="George Oikonomou" userId="e5e5709f-5788-4bb9-a2cb-c47cfc333c75" providerId="ADAL" clId="{6976EF17-0136-894C-A620-109CD786DD66}" dt="2020-10-05T20:32:13.778" v="5" actId="2696"/>
        <pc:sldMkLst>
          <pc:docMk/>
          <pc:sldMk cId="0" sldId="372"/>
        </pc:sldMkLst>
      </pc:sldChg>
      <pc:sldChg chg="del">
        <pc:chgData name="George Oikonomou" userId="e5e5709f-5788-4bb9-a2cb-c47cfc333c75" providerId="ADAL" clId="{6976EF17-0136-894C-A620-109CD786DD66}" dt="2020-10-05T20:32:13.759" v="4" actId="2696"/>
        <pc:sldMkLst>
          <pc:docMk/>
          <pc:sldMk cId="2595868281" sldId="373"/>
        </pc:sldMkLst>
      </pc:sldChg>
      <pc:sldChg chg="add del">
        <pc:chgData name="George Oikonomou" userId="e5e5709f-5788-4bb9-a2cb-c47cfc333c75" providerId="ADAL" clId="{6976EF17-0136-894C-A620-109CD786DD66}" dt="2020-10-08T18:23:07.726" v="7"/>
        <pc:sldMkLst>
          <pc:docMk/>
          <pc:sldMk cId="441525589" sldId="37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B97D50B4-146C-C04C-9EF6-A344FEECA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9517063"/>
            <a:ext cx="3508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>
              <a:ea typeface="+mn-ea"/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F6B029A8-8E36-1E4A-B4EA-C34003CA4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55563"/>
            <a:ext cx="627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GB" altLang="x-none" sz="1600" b="1">
                <a:latin typeface="Arial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x-none" sz="1600" b="1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067531C2-E751-E34E-B91C-61CFA3AAF1A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7038"/>
            <a:ext cx="58785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Lucida Grande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UoB : EENG : Net. Sys. &amp; Apps (EENGM0009) : © DK 2015, GO 2016</a:t>
            </a:r>
            <a:endParaRPr lang="en-GB" altLang="x-none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66292D8D-BF60-0C48-9E87-6634434CC14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65838" y="9317038"/>
            <a:ext cx="60325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9BE80C3-53C8-024E-9610-83800CCCA53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8050"/>
            <a:ext cx="4891088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4F0AC40-79FB-CB4E-9CF6-1379A8D4451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7588" y="865188"/>
            <a:ext cx="4637087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F5F43F4A-34E3-804F-BEB1-3E69DE52F6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A6B4763B-0219-AF41-AE84-65ADA0E0A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37"/>
            <a:ext cx="7772400" cy="3547367"/>
          </a:xfrm>
        </p:spPr>
        <p:txBody>
          <a:bodyPr anchor="b"/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22A47D9F-BCEB-D04E-BA5F-27BA43943C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F9667AAF-8612-B545-B03C-53C8EFC144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03268-22C8-B14F-861F-DE34578375E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903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30"/>
            <a:ext cx="8229600" cy="488903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D02D37F3-0C5E-9244-96D9-EECF2ACEBA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5D27ACCA-8029-BE46-8C1D-3DAE6DC42A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4FADC-C808-0548-91CC-45827F00D2C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833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4"/>
          </a:xfrm>
        </p:spPr>
        <p:txBody>
          <a:bodyPr anchor="b"/>
          <a:lstStyle>
            <a:lvl1pPr algn="ctr" defTabSz="8163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52F6373-896B-564B-BA5C-1D0E81727A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8D3254C9-4B84-AD4C-AD3B-8E5526417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9FD55-61B7-6842-B39A-D5575CC988C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37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400">
                <a:latin typeface="Helvetica"/>
                <a:cs typeface="Helvetica"/>
              </a:defRPr>
            </a:lvl2pPr>
            <a:lvl3pPr>
              <a:defRPr sz="14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1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193D0C0-4F4C-DE46-8627-3DE85F8B24E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CC379DC8-0884-694B-ABDC-CCEC978D111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8F8D4-CB56-F243-B02E-D5AE42E1297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0421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7468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277468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887068"/>
            <a:ext cx="4041648" cy="423941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65" y="1887511"/>
            <a:ext cx="4041648" cy="4238969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E90873-64B9-124D-8BE9-F699E6F2DE1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ADA97B-8C6D-ED4E-83C0-22BE900D17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9FB1C-AAC5-9342-8515-AB63EE121E2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7667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AAD82C09-DDEE-CC4E-B212-2C325E0371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DC2D3599-B680-324C-A35B-1914A9BAA7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B6D40-9B5A-9141-B5BE-676F4628A04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202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47A980B0-EB69-EE45-9212-E2A65B29B9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EA4E4777-18E1-D743-8170-3595742DD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F1A3E0F-1E84-0D42-A5EB-89FD526FCDB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909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73050"/>
            <a:ext cx="4995863" cy="5853113"/>
          </a:xfrm>
        </p:spPr>
        <p:txBody>
          <a:bodyPr/>
          <a:lstStyle>
            <a:lvl1pPr>
              <a:defRPr sz="29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>
                <a:latin typeface="Helvetica"/>
                <a:cs typeface="Helvetica"/>
              </a:defRPr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F74305EA-43DE-5744-B8DC-FE66C5D6A9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58F65BBF-8479-1C49-AF2E-0E113560D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07B13-0785-5242-BD7E-DB5F7F07794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2635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900"/>
            </a:lvl1pPr>
            <a:lvl2pPr marL="408155" indent="0">
              <a:buNone/>
              <a:defRPr sz="2500"/>
            </a:lvl2pPr>
            <a:lvl3pPr marL="816309" indent="0">
              <a:buNone/>
              <a:defRPr sz="2200"/>
            </a:lvl3pPr>
            <a:lvl4pPr marL="1224464" indent="0">
              <a:buNone/>
              <a:defRPr sz="1800"/>
            </a:lvl4pPr>
            <a:lvl5pPr marL="1632619" indent="0">
              <a:buNone/>
              <a:defRPr sz="1800"/>
            </a:lvl5pPr>
            <a:lvl6pPr marL="2040775" indent="0">
              <a:buNone/>
              <a:defRPr sz="1800"/>
            </a:lvl6pPr>
            <a:lvl7pPr marL="2448929" indent="0">
              <a:buNone/>
              <a:defRPr sz="1800"/>
            </a:lvl7pPr>
            <a:lvl8pPr marL="2857084" indent="0">
              <a:buNone/>
              <a:defRPr sz="1800"/>
            </a:lvl8pPr>
            <a:lvl9pPr marL="3265239" indent="0">
              <a:buNone/>
              <a:defRPr sz="18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4" y="5810251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9523BC43-7134-7946-9516-6E794AD76E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B7815B73-4854-FE40-A296-FE621DC7DC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499A3-F2BB-EA48-8539-259017E04E4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083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file:////Users/freelance/Desktop/UoB_PowerpointSlides_v3-1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10296322-6A08-D745-AC42-B58D1645B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A6064-091A-E047-B220-17DD1ADD0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950" y="209550"/>
            <a:ext cx="6038850" cy="865188"/>
          </a:xfrm>
          <a:prstGeom prst="rect">
            <a:avLst/>
          </a:prstGeom>
        </p:spPr>
        <p:txBody>
          <a:bodyPr vert="horz" lIns="81631" tIns="40815" rIns="81631" bIns="40815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C171BFE1-9E45-D341-A30B-8DE4F1A86E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FB20B0-8D03-9A44-8E82-CAC06936C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1538" y="6221413"/>
            <a:ext cx="63992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8D6232-9F34-C343-AE54-133221886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8138" y="6221413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193F0E99-3601-0341-B197-6FE7F2967C0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2" r:id="rId7"/>
    <p:sldLayoutId id="2147483890" r:id="rId8"/>
    <p:sldLayoutId id="2147483891" r:id="rId9"/>
  </p:sldLayoutIdLst>
  <p:hf hdr="0" dt="0"/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ＭＳ Ｐゴシック" charset="0"/>
          <a:cs typeface="Helvetica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163" indent="-2032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5150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85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3006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6116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931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0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1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7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2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8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3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97E38DB-31E3-5E46-AA16-A3BE79E3240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328738"/>
            <a:ext cx="7772400" cy="3548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Go-back-N</a:t>
            </a:r>
          </a:p>
        </p:txBody>
      </p:sp>
      <p:sp>
        <p:nvSpPr>
          <p:cNvPr id="13314" name="Subtitle 4">
            <a:extLst>
              <a:ext uri="{FF2B5EF4-FFF2-40B4-BE49-F238E27FC236}">
                <a16:creationId xmlns:a16="http://schemas.microsoft.com/office/drawing/2014/main" id="{C3526B4E-8F7E-C24F-81E1-45A73BEB41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1940-2B0B-8948-BB79-B5205B57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Problem with Stop &amp; 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A714-9303-5948-A183-9F1133146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 anchor="ctr"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Transmission and Propagation of a frame and the corresponding ACK take time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During this time, the sender is idle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 marL="0" indent="0" algn="ctr">
              <a:buFont typeface="Arial" charset="0"/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Link Under-</a:t>
            </a:r>
            <a:r>
              <a:rPr lang="en-US" dirty="0" err="1">
                <a:solidFill>
                  <a:schemeClr val="tx2"/>
                </a:solidFill>
              </a:rPr>
              <a:t>utilisation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483" name="Footer Placeholder 3">
            <a:extLst>
              <a:ext uri="{FF2B5EF4-FFF2-40B4-BE49-F238E27FC236}">
                <a16:creationId xmlns:a16="http://schemas.microsoft.com/office/drawing/2014/main" id="{231373E5-FD0C-6D4D-A691-79A3358731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DD19B9C8-3801-C54D-BBD9-543DF2CAD0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D3F3F79-534C-E749-9FCE-D612A2A6819C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322BAF-75C2-1344-AB76-A127990B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5E8C52-1928-2A4A-8C84-3B58F282A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>
            <a:normAutofit fontScale="775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50 Kbps satellite channel 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500 </a:t>
            </a:r>
            <a:r>
              <a:rPr lang="en-US" dirty="0" err="1"/>
              <a:t>msec</a:t>
            </a:r>
            <a:r>
              <a:rPr lang="en-US" dirty="0"/>
              <a:t> round-trip propagation delay.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To send a 1000 bit frame using Stop &amp; Wait: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t = 0: the sender starts the first frame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t = 20 </a:t>
            </a:r>
            <a:r>
              <a:rPr lang="en-US" dirty="0" err="1"/>
              <a:t>msec</a:t>
            </a:r>
            <a:r>
              <a:rPr lang="en-US" dirty="0"/>
              <a:t>: the frame has been completely sent.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t = 270 </a:t>
            </a:r>
            <a:r>
              <a:rPr lang="en-US" dirty="0" err="1"/>
              <a:t>msec</a:t>
            </a:r>
            <a:r>
              <a:rPr lang="en-US" dirty="0"/>
              <a:t>: the frame has fully arrived at the satellite.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t = 520 </a:t>
            </a:r>
            <a:r>
              <a:rPr lang="en-US" dirty="0" err="1"/>
              <a:t>msec</a:t>
            </a:r>
            <a:r>
              <a:rPr lang="en-US" dirty="0"/>
              <a:t>: the acknowledgment has arrived at the sender.</a:t>
            </a:r>
            <a:br>
              <a:rPr lang="en-US" dirty="0"/>
            </a:br>
            <a:r>
              <a:rPr lang="en-US" dirty="0"/>
              <a:t>(assuming the ACK can be transmitted instantly)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/>
              <a:t>Sender was blocked 500/520 or 96% of the time.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One-Way link </a:t>
            </a:r>
            <a:r>
              <a:rPr lang="en-US" dirty="0" err="1"/>
              <a:t>utilisation</a:t>
            </a:r>
            <a:r>
              <a:rPr lang="en-US" dirty="0"/>
              <a:t> (From host to satellite) at 4%</a:t>
            </a:r>
          </a:p>
        </p:txBody>
      </p:sp>
      <p:sp>
        <p:nvSpPr>
          <p:cNvPr id="21507" name="Footer Placeholder 5">
            <a:extLst>
              <a:ext uri="{FF2B5EF4-FFF2-40B4-BE49-F238E27FC236}">
                <a16:creationId xmlns:a16="http://schemas.microsoft.com/office/drawing/2014/main" id="{13846732-F4F5-D247-842B-653FDEF8DB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1508" name="Slide Number Placeholder 6">
            <a:extLst>
              <a:ext uri="{FF2B5EF4-FFF2-40B4-BE49-F238E27FC236}">
                <a16:creationId xmlns:a16="http://schemas.microsoft.com/office/drawing/2014/main" id="{1E7FA919-4694-BA43-B3BE-14021C72C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520536F-0E3F-7047-A677-193F685E0F62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949F-8CEC-A547-9E56-BF25883D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Pipelining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CF523B20-227C-6D4B-93B1-132BDBC99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Allow sender to send W frames in a row before waiting for an ACK.</a:t>
            </a:r>
          </a:p>
        </p:txBody>
      </p:sp>
      <p:sp>
        <p:nvSpPr>
          <p:cNvPr id="22531" name="Footer Placeholder 3">
            <a:extLst>
              <a:ext uri="{FF2B5EF4-FFF2-40B4-BE49-F238E27FC236}">
                <a16:creationId xmlns:a16="http://schemas.microsoft.com/office/drawing/2014/main" id="{D9B056A2-79D9-7642-A52C-54DDCB7549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2532" name="Slide Number Placeholder 4">
            <a:extLst>
              <a:ext uri="{FF2B5EF4-FFF2-40B4-BE49-F238E27FC236}">
                <a16:creationId xmlns:a16="http://schemas.microsoft.com/office/drawing/2014/main" id="{39F045E3-51C2-2E49-BCDA-28BCC50709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B65AB38-5FFE-834D-8113-E1FC29306599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>
            <a:extLst>
              <a:ext uri="{FF2B5EF4-FFF2-40B4-BE49-F238E27FC236}">
                <a16:creationId xmlns:a16="http://schemas.microsoft.com/office/drawing/2014/main" id="{93FFC72F-2AFB-C447-9922-CDF53EA0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Protocol Using Go-Back-N</a:t>
            </a:r>
          </a:p>
        </p:txBody>
      </p:sp>
      <p:sp>
        <p:nvSpPr>
          <p:cNvPr id="92163" name="Content Placeholder 2">
            <a:extLst>
              <a:ext uri="{FF2B5EF4-FFF2-40B4-BE49-F238E27FC236}">
                <a16:creationId xmlns:a16="http://schemas.microsoft.com/office/drawing/2014/main" id="{4CBD871F-CC1E-3448-9726-56176EAFF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616450"/>
            <a:ext cx="8229600" cy="150971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Tx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Receiver only accepts frames that arrive in order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Arial" charset="0"/>
                <a:cs typeface="Arial" charset="0"/>
              </a:rPr>
              <a:t>Frames that arrive after a missed/errored frame are discarded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Arial" charset="0"/>
                <a:cs typeface="Arial" charset="0"/>
              </a:rPr>
              <a:t>Sender times-out and resends all outstanding frames (Hence the name)</a:t>
            </a:r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63B34A5A-9197-934F-B837-4A154CE4F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3325"/>
            <a:ext cx="81661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Footer Placeholder 3">
            <a:extLst>
              <a:ext uri="{FF2B5EF4-FFF2-40B4-BE49-F238E27FC236}">
                <a16:creationId xmlns:a16="http://schemas.microsoft.com/office/drawing/2014/main" id="{269ACDBB-2873-4F4D-98D2-3628C822EF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3557" name="Slide Number Placeholder 4">
            <a:extLst>
              <a:ext uri="{FF2B5EF4-FFF2-40B4-BE49-F238E27FC236}">
                <a16:creationId xmlns:a16="http://schemas.microsoft.com/office/drawing/2014/main" id="{635C3E6E-78F6-0B45-AAB5-BF493B82D7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40B4936-F681-704C-88BE-95D48129C4AF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D0CE-3F58-9B42-8FA1-361F76B9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do we count frames?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12E1A-A7EB-6445-BFA6-26941FA9F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/>
          <a:lstStyle/>
          <a:p>
            <a:pPr marL="0" indent="0" algn="ctr">
              <a:buFont typeface="Arial" charset="0"/>
              <a:buNone/>
              <a:defRPr/>
            </a:pPr>
            <a:r>
              <a:rPr lang="en-US" dirty="0"/>
              <a:t>We need frame sequence numbers in the header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Sequence number space: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We need W+1 sequence numbers in [0, W]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Therefore we need b bits in the header such that 2</a:t>
            </a:r>
            <a:r>
              <a:rPr lang="en-US" baseline="30000" dirty="0"/>
              <a:t>b</a:t>
            </a:r>
            <a:r>
              <a:rPr lang="en-US" dirty="0"/>
              <a:t> ≥ W+1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Example: For W=7 we need 3 bits, and the sequence number space will be 0</a:t>
            </a:r>
            <a:r>
              <a:rPr lang="mr-IN" dirty="0"/>
              <a:t>…</a:t>
            </a:r>
            <a:r>
              <a:rPr lang="en-GB" dirty="0"/>
              <a:t>7</a:t>
            </a:r>
            <a:endParaRPr lang="en-US" dirty="0"/>
          </a:p>
        </p:txBody>
      </p:sp>
      <p:sp>
        <p:nvSpPr>
          <p:cNvPr id="24579" name="Footer Placeholder 3">
            <a:extLst>
              <a:ext uri="{FF2B5EF4-FFF2-40B4-BE49-F238E27FC236}">
                <a16:creationId xmlns:a16="http://schemas.microsoft.com/office/drawing/2014/main" id="{DBB83990-4C67-4C46-A820-97D44B4EE0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4580" name="Slide Number Placeholder 4">
            <a:extLst>
              <a:ext uri="{FF2B5EF4-FFF2-40B4-BE49-F238E27FC236}">
                <a16:creationId xmlns:a16="http://schemas.microsoft.com/office/drawing/2014/main" id="{F2B05F14-9BB5-464E-A9DE-37772F0840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FE89C8D-35DC-5A49-A391-64A25E730BD8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97FB-A3FD-0C4F-AC64-6CA47D69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Pipelining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B19B-8631-4F41-A34C-0FC4B3A51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 anchor="ctr"/>
          <a:lstStyle/>
          <a:p>
            <a:pPr marL="0" indent="0">
              <a:buFont typeface="Arial" charset="0"/>
              <a:buNone/>
              <a:defRPr/>
            </a:pPr>
            <a:r>
              <a:rPr lang="en-US" dirty="0"/>
              <a:t>Very simple receiver implementation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What’s a good value for W?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Large W: Good link </a:t>
            </a:r>
            <a:r>
              <a:rPr lang="en-US" dirty="0" err="1"/>
              <a:t>utilisation</a:t>
            </a: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/>
              <a:t>More buffer space required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More wasted frames when error occurs</a:t>
            </a:r>
            <a:br>
              <a:rPr lang="en-US" dirty="0"/>
            </a:br>
            <a:r>
              <a:rPr lang="en-US" dirty="0"/>
              <a:t>Entire window has to be retransmitted</a:t>
            </a:r>
          </a:p>
        </p:txBody>
      </p:sp>
      <p:sp>
        <p:nvSpPr>
          <p:cNvPr id="25603" name="Footer Placeholder 3">
            <a:extLst>
              <a:ext uri="{FF2B5EF4-FFF2-40B4-BE49-F238E27FC236}">
                <a16:creationId xmlns:a16="http://schemas.microsoft.com/office/drawing/2014/main" id="{BC276212-D40B-B943-8D9B-F5269C471E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5604" name="Slide Number Placeholder 4">
            <a:extLst>
              <a:ext uri="{FF2B5EF4-FFF2-40B4-BE49-F238E27FC236}">
                <a16:creationId xmlns:a16="http://schemas.microsoft.com/office/drawing/2014/main" id="{5E4E3AF0-CCF8-DD40-8BDE-9E6E4F66C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85B65AE-042A-C643-86B4-C74AAAC7CEC8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7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1615-DBF3-C94B-9CA6-A8E5BC5E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Pipelining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9ED08-3C22-6F41-9DFA-48E0A627F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 anchor="ctr"/>
          <a:lstStyle/>
          <a:p>
            <a:pPr marL="0" indent="0">
              <a:buFont typeface="Arial" charset="0"/>
              <a:buNone/>
              <a:defRPr/>
            </a:pPr>
            <a:r>
              <a:rPr lang="en-US" dirty="0"/>
              <a:t>Assuming: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Fixed frame size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Instant transmission of ACKs</a:t>
            </a:r>
            <a:br>
              <a:rPr lang="en-US" dirty="0"/>
            </a:br>
            <a:r>
              <a:rPr lang="en-US" dirty="0"/>
              <a:t>Think: zero-sized ACKs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Then we need W = 2*BD+1, where BD is in units of frames.</a:t>
            </a:r>
          </a:p>
        </p:txBody>
      </p:sp>
      <p:sp>
        <p:nvSpPr>
          <p:cNvPr id="26627" name="Footer Placeholder 3">
            <a:extLst>
              <a:ext uri="{FF2B5EF4-FFF2-40B4-BE49-F238E27FC236}">
                <a16:creationId xmlns:a16="http://schemas.microsoft.com/office/drawing/2014/main" id="{3426DE40-A847-6047-8506-B6153F1D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8" name="Slide Number Placeholder 4">
            <a:extLst>
              <a:ext uri="{FF2B5EF4-FFF2-40B4-BE49-F238E27FC236}">
                <a16:creationId xmlns:a16="http://schemas.microsoft.com/office/drawing/2014/main" id="{053A6ABA-90F3-4C47-87D0-8CB3644E05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5131493-7947-004A-AC6F-23FDE3D6E598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8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46862</TotalTime>
  <Pages>32</Pages>
  <Words>467</Words>
  <Application>Microsoft Macintosh PowerPoint</Application>
  <PresentationFormat>Overhead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Courier New</vt:lpstr>
      <vt:lpstr>Helvetica</vt:lpstr>
      <vt:lpstr>Lucida Grande</vt:lpstr>
      <vt:lpstr>Palatino Linotype</vt:lpstr>
      <vt:lpstr>Times New Roman</vt:lpstr>
      <vt:lpstr>uob</vt:lpstr>
      <vt:lpstr>Go-back-N</vt:lpstr>
      <vt:lpstr>The Problem with Stop &amp; Wait</vt:lpstr>
      <vt:lpstr>Example</vt:lpstr>
      <vt:lpstr>Pipelining</vt:lpstr>
      <vt:lpstr>Protocol Using Go-Back-N</vt:lpstr>
      <vt:lpstr>How do we count frames?</vt:lpstr>
      <vt:lpstr>Pipelining</vt:lpstr>
      <vt:lpstr>Pipelining Calculations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383</cp:revision>
  <cp:lastPrinted>2019-09-23T14:14:59Z</cp:lastPrinted>
  <dcterms:created xsi:type="dcterms:W3CDTF">1996-01-04T14:14:20Z</dcterms:created>
  <dcterms:modified xsi:type="dcterms:W3CDTF">2020-10-12T18:48:08Z</dcterms:modified>
</cp:coreProperties>
</file>