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50" r:id="rId2"/>
    <p:sldId id="365" r:id="rId3"/>
    <p:sldId id="366" r:id="rId4"/>
    <p:sldId id="367" r:id="rId5"/>
    <p:sldId id="369" r:id="rId6"/>
    <p:sldId id="371" r:id="rId7"/>
  </p:sldIdLst>
  <p:sldSz cx="9144000" cy="6858000" type="overhead"/>
  <p:notesSz cx="6669088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48E8BF-D4B4-654D-83D1-D854C87C4182}" v="1" dt="2020-10-19T14:00:41.3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327"/>
  </p:normalViewPr>
  <p:slideViewPr>
    <p:cSldViewPr snapToGrid="0">
      <p:cViewPr varScale="1">
        <p:scale>
          <a:sx n="119" d="100"/>
          <a:sy n="119" d="100"/>
        </p:scale>
        <p:origin x="188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3672" y="-112"/>
      </p:cViewPr>
      <p:guideLst>
        <p:guide orient="horz" pos="3125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A148E8BF-D4B4-654D-83D1-D854C87C4182}"/>
    <pc:docChg chg="custSel delSld modSld modShowInfo">
      <pc:chgData name="George Oikonomou" userId="e5e5709f-5788-4bb9-a2cb-c47cfc333c75" providerId="ADAL" clId="{A148E8BF-D4B4-654D-83D1-D854C87C4182}" dt="2020-10-19T16:16:50.728" v="25" actId="2744"/>
      <pc:docMkLst>
        <pc:docMk/>
      </pc:docMkLst>
      <pc:sldChg chg="modSp mod">
        <pc:chgData name="George Oikonomou" userId="e5e5709f-5788-4bb9-a2cb-c47cfc333c75" providerId="ADAL" clId="{A148E8BF-D4B4-654D-83D1-D854C87C4182}" dt="2020-10-05T19:46:06.535" v="23" actId="20577"/>
        <pc:sldMkLst>
          <pc:docMk/>
          <pc:sldMk cId="0" sldId="350"/>
        </pc:sldMkLst>
        <pc:spChg chg="mod">
          <ac:chgData name="George Oikonomou" userId="e5e5709f-5788-4bb9-a2cb-c47cfc333c75" providerId="ADAL" clId="{A148E8BF-D4B4-654D-83D1-D854C87C4182}" dt="2020-10-05T19:46:06.535" v="23" actId="20577"/>
          <ac:spMkLst>
            <pc:docMk/>
            <pc:sldMk cId="0" sldId="350"/>
            <ac:spMk id="2" creationId="{868F2B91-36F6-FF48-B724-76A768F4E154}"/>
          </ac:spMkLst>
        </pc:spChg>
      </pc:sldChg>
      <pc:sldChg chg="modSp">
        <pc:chgData name="George Oikonomou" userId="e5e5709f-5788-4bb9-a2cb-c47cfc333c75" providerId="ADAL" clId="{A148E8BF-D4B4-654D-83D1-D854C87C4182}" dt="2020-10-19T14:00:41.354" v="24" actId="1076"/>
        <pc:sldMkLst>
          <pc:docMk/>
          <pc:sldMk cId="0" sldId="369"/>
        </pc:sldMkLst>
        <pc:spChg chg="mod">
          <ac:chgData name="George Oikonomou" userId="e5e5709f-5788-4bb9-a2cb-c47cfc333c75" providerId="ADAL" clId="{A148E8BF-D4B4-654D-83D1-D854C87C4182}" dt="2020-10-19T14:00:41.354" v="24" actId="1076"/>
          <ac:spMkLst>
            <pc:docMk/>
            <pc:sldMk cId="0" sldId="369"/>
            <ac:spMk id="22535" creationId="{35D4D614-6B7C-5F49-9167-BB169890F605}"/>
          </ac:spMkLst>
        </pc:spChg>
        <pc:spChg chg="mod">
          <ac:chgData name="George Oikonomou" userId="e5e5709f-5788-4bb9-a2cb-c47cfc333c75" providerId="ADAL" clId="{A148E8BF-D4B4-654D-83D1-D854C87C4182}" dt="2020-10-19T14:00:41.354" v="24" actId="1076"/>
          <ac:spMkLst>
            <pc:docMk/>
            <pc:sldMk cId="0" sldId="369"/>
            <ac:spMk id="22536" creationId="{D0EE9070-664B-CC41-B66C-C2743E8823B3}"/>
          </ac:spMkLst>
        </pc:spChg>
        <pc:spChg chg="mod">
          <ac:chgData name="George Oikonomou" userId="e5e5709f-5788-4bb9-a2cb-c47cfc333c75" providerId="ADAL" clId="{A148E8BF-D4B4-654D-83D1-D854C87C4182}" dt="2020-10-19T14:00:41.354" v="24" actId="1076"/>
          <ac:spMkLst>
            <pc:docMk/>
            <pc:sldMk cId="0" sldId="369"/>
            <ac:spMk id="22537" creationId="{9A9F5C94-E7DF-C347-BD83-928ADE96C3ED}"/>
          </ac:spMkLst>
        </pc:spChg>
        <pc:spChg chg="mod">
          <ac:chgData name="George Oikonomou" userId="e5e5709f-5788-4bb9-a2cb-c47cfc333c75" providerId="ADAL" clId="{A148E8BF-D4B4-654D-83D1-D854C87C4182}" dt="2020-10-19T14:00:41.354" v="24" actId="1076"/>
          <ac:spMkLst>
            <pc:docMk/>
            <pc:sldMk cId="0" sldId="369"/>
            <ac:spMk id="22538" creationId="{4D37D676-8109-E247-8F97-A712B8AD54C2}"/>
          </ac:spMkLst>
        </pc:spChg>
        <pc:grpChg chg="mod">
          <ac:chgData name="George Oikonomou" userId="e5e5709f-5788-4bb9-a2cb-c47cfc333c75" providerId="ADAL" clId="{A148E8BF-D4B4-654D-83D1-D854C87C4182}" dt="2020-10-19T14:00:41.354" v="24" actId="1076"/>
          <ac:grpSpMkLst>
            <pc:docMk/>
            <pc:sldMk cId="0" sldId="369"/>
            <ac:grpSpMk id="22531" creationId="{ED98AF3F-A3D2-E84B-A6BF-30E5A492B96C}"/>
          </ac:grpSpMkLst>
        </pc:grpChg>
        <pc:picChg chg="mod">
          <ac:chgData name="George Oikonomou" userId="e5e5709f-5788-4bb9-a2cb-c47cfc333c75" providerId="ADAL" clId="{A148E8BF-D4B4-654D-83D1-D854C87C4182}" dt="2020-10-19T14:00:41.354" v="24" actId="1076"/>
          <ac:picMkLst>
            <pc:docMk/>
            <pc:sldMk cId="0" sldId="369"/>
            <ac:picMk id="22534" creationId="{DA18294C-1E80-E04A-BFCC-01ADAE2CCA29}"/>
          </ac:picMkLst>
        </pc:picChg>
        <pc:cxnChg chg="mod">
          <ac:chgData name="George Oikonomou" userId="e5e5709f-5788-4bb9-a2cb-c47cfc333c75" providerId="ADAL" clId="{A148E8BF-D4B4-654D-83D1-D854C87C4182}" dt="2020-10-19T14:00:41.354" v="24" actId="1076"/>
          <ac:cxnSpMkLst>
            <pc:docMk/>
            <pc:sldMk cId="0" sldId="369"/>
            <ac:cxnSpMk id="22539" creationId="{7000D181-8462-F343-BCD5-34BA3C6CE453}"/>
          </ac:cxnSpMkLst>
        </pc:cxnChg>
      </pc:sldChg>
      <pc:sldChg chg="del">
        <pc:chgData name="George Oikonomou" userId="e5e5709f-5788-4bb9-a2cb-c47cfc333c75" providerId="ADAL" clId="{A148E8BF-D4B4-654D-83D1-D854C87C4182}" dt="2020-10-05T19:45:52.692" v="0" actId="2696"/>
        <pc:sldMkLst>
          <pc:docMk/>
          <pc:sldMk cId="0" sldId="372"/>
        </pc:sldMkLst>
      </pc:sldChg>
      <pc:sldChg chg="del">
        <pc:chgData name="George Oikonomou" userId="e5e5709f-5788-4bb9-a2cb-c47cfc333c75" providerId="ADAL" clId="{A148E8BF-D4B4-654D-83D1-D854C87C4182}" dt="2020-10-05T19:45:52.711" v="2" actId="2696"/>
        <pc:sldMkLst>
          <pc:docMk/>
          <pc:sldMk cId="0" sldId="373"/>
        </pc:sldMkLst>
      </pc:sldChg>
      <pc:sldChg chg="del">
        <pc:chgData name="George Oikonomou" userId="e5e5709f-5788-4bb9-a2cb-c47cfc333c75" providerId="ADAL" clId="{A148E8BF-D4B4-654D-83D1-D854C87C4182}" dt="2020-10-05T19:45:52.725" v="3" actId="2696"/>
        <pc:sldMkLst>
          <pc:docMk/>
          <pc:sldMk cId="0" sldId="374"/>
        </pc:sldMkLst>
      </pc:sldChg>
      <pc:sldChg chg="del">
        <pc:chgData name="George Oikonomou" userId="e5e5709f-5788-4bb9-a2cb-c47cfc333c75" providerId="ADAL" clId="{A148E8BF-D4B4-654D-83D1-D854C87C4182}" dt="2020-10-05T19:45:52.697" v="1" actId="2696"/>
        <pc:sldMkLst>
          <pc:docMk/>
          <pc:sldMk cId="1356041405" sldId="375"/>
        </pc:sldMkLst>
      </pc:sldChg>
    </pc:docChg>
  </pc:docChgLst>
  <pc:docChgLst>
    <pc:chgData name="George Oikonomou" userId="e5e5709f-5788-4bb9-a2cb-c47cfc333c75" providerId="ADAL" clId="{774CBBD9-DC9F-1B40-8027-89998869E6E2}"/>
    <pc:docChg chg="addSld delSld modSld">
      <pc:chgData name="George Oikonomou" userId="e5e5709f-5788-4bb9-a2cb-c47cfc333c75" providerId="ADAL" clId="{774CBBD9-DC9F-1B40-8027-89998869E6E2}" dt="2020-10-05T19:13:02.261" v="7" actId="2696"/>
      <pc:docMkLst>
        <pc:docMk/>
      </pc:docMkLst>
      <pc:sldChg chg="del">
        <pc:chgData name="George Oikonomou" userId="e5e5709f-5788-4bb9-a2cb-c47cfc333c75" providerId="ADAL" clId="{774CBBD9-DC9F-1B40-8027-89998869E6E2}" dt="2020-10-05T19:13:02.207" v="3" actId="2696"/>
        <pc:sldMkLst>
          <pc:docMk/>
          <pc:sldMk cId="0" sldId="376"/>
        </pc:sldMkLst>
      </pc:sldChg>
      <pc:sldChg chg="del">
        <pc:chgData name="George Oikonomou" userId="e5e5709f-5788-4bb9-a2cb-c47cfc333c75" providerId="ADAL" clId="{774CBBD9-DC9F-1B40-8027-89998869E6E2}" dt="2020-10-05T19:13:02.235" v="6" actId="2696"/>
        <pc:sldMkLst>
          <pc:docMk/>
          <pc:sldMk cId="0" sldId="377"/>
        </pc:sldMkLst>
      </pc:sldChg>
      <pc:sldChg chg="del">
        <pc:chgData name="George Oikonomou" userId="e5e5709f-5788-4bb9-a2cb-c47cfc333c75" providerId="ADAL" clId="{774CBBD9-DC9F-1B40-8027-89998869E6E2}" dt="2020-10-05T19:13:02.212" v="4" actId="2696"/>
        <pc:sldMkLst>
          <pc:docMk/>
          <pc:sldMk cId="0" sldId="378"/>
        </pc:sldMkLst>
      </pc:sldChg>
      <pc:sldChg chg="del">
        <pc:chgData name="George Oikonomou" userId="e5e5709f-5788-4bb9-a2cb-c47cfc333c75" providerId="ADAL" clId="{774CBBD9-DC9F-1B40-8027-89998869E6E2}" dt="2020-10-05T19:13:02.261" v="7" actId="2696"/>
        <pc:sldMkLst>
          <pc:docMk/>
          <pc:sldMk cId="0" sldId="379"/>
        </pc:sldMkLst>
      </pc:sldChg>
      <pc:sldChg chg="modSp add del mod">
        <pc:chgData name="George Oikonomou" userId="e5e5709f-5788-4bb9-a2cb-c47cfc333c75" providerId="ADAL" clId="{774CBBD9-DC9F-1B40-8027-89998869E6E2}" dt="2020-10-05T19:13:02.216" v="5" actId="2696"/>
        <pc:sldMkLst>
          <pc:docMk/>
          <pc:sldMk cId="4233591927" sldId="384"/>
        </pc:sldMkLst>
        <pc:spChg chg="mod">
          <ac:chgData name="George Oikonomou" userId="e5e5709f-5788-4bb9-a2cb-c47cfc333c75" providerId="ADAL" clId="{774CBBD9-DC9F-1B40-8027-89998869E6E2}" dt="2020-10-05T18:08:19.487" v="2" actId="6549"/>
          <ac:spMkLst>
            <pc:docMk/>
            <pc:sldMk cId="4233591927" sldId="384"/>
            <ac:spMk id="3" creationId="{581FCF40-D0FD-994C-AC83-579E82AB379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1144EBF6-FF37-8A44-ACAA-095747519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575" y="9517063"/>
            <a:ext cx="35083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>
              <a:ea typeface="+mn-ea"/>
            </a:endParaRPr>
          </a:p>
        </p:txBody>
      </p:sp>
      <p:sp>
        <p:nvSpPr>
          <p:cNvPr id="11267" name="Rectangle 7">
            <a:extLst>
              <a:ext uri="{FF2B5EF4-FFF2-40B4-BE49-F238E27FC236}">
                <a16:creationId xmlns:a16="http://schemas.microsoft.com/office/drawing/2014/main" id="{F3BF7278-476F-9F44-9F1B-5DD8501A2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55563"/>
            <a:ext cx="627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GB" altLang="x-none" sz="1600" b="1">
                <a:latin typeface="Arial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x-none" sz="1600" b="1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B58A2E32-6E8D-E542-B814-475BFC9DFC9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17038"/>
            <a:ext cx="5878513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Lucida Grande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altLang="x-none"/>
              <a:t>UoB : EENG : Net. Sys. &amp; Apps (EENGM0009) : © DK 2015, GO 2016</a:t>
            </a:r>
            <a:endParaRPr lang="en-GB" altLang="x-none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C1A4D3DA-0AEA-C34A-AD60-D73433D50CD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65838" y="9317038"/>
            <a:ext cx="60325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86143EE-4075-3C47-A347-2611D492D61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8050"/>
            <a:ext cx="4891088" cy="417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523605A-6296-AC47-BEFF-24F504B0EBA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7588" y="865188"/>
            <a:ext cx="4637087" cy="347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>
            <a:extLst>
              <a:ext uri="{FF2B5EF4-FFF2-40B4-BE49-F238E27FC236}">
                <a16:creationId xmlns:a16="http://schemas.microsoft.com/office/drawing/2014/main" id="{CC0E8AA6-9341-9349-9ACA-B59687B6BA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>
            <a:extLst>
              <a:ext uri="{FF2B5EF4-FFF2-40B4-BE49-F238E27FC236}">
                <a16:creationId xmlns:a16="http://schemas.microsoft.com/office/drawing/2014/main" id="{8A2A7105-ACD4-4845-9A4D-703EF0D17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37"/>
            <a:ext cx="7772400" cy="3547367"/>
          </a:xfrm>
        </p:spPr>
        <p:txBody>
          <a:bodyPr anchor="b"/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8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CABC6A4B-FE4C-4547-9D60-513EE62680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C2BD253A-A8E4-4143-ADE9-EB7CCF04BF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40C63-90C4-274F-8E5F-9482480B93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3796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130"/>
            <a:ext cx="8229600" cy="4889034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8F373948-98AF-3142-9965-AC53904824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73E37BF1-27EA-2E4F-83AE-8892690E00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B4CE5-F60F-1946-BDD2-06264195703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1687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1"/>
            <a:ext cx="7772400" cy="2505074"/>
          </a:xfrm>
        </p:spPr>
        <p:txBody>
          <a:bodyPr anchor="b"/>
          <a:lstStyle>
            <a:lvl1pPr algn="ctr" defTabSz="8163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5"/>
            <a:ext cx="7772400" cy="1131887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4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6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7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89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70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23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3603D950-3FC9-C941-BC3D-384663F90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05BA572C-2503-774A-AB9E-009FE3AC43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E45EE-5414-D448-A400-C03FDCB1D2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3161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400">
                <a:latin typeface="Helvetica"/>
                <a:cs typeface="Helvetica"/>
              </a:defRPr>
            </a:lvl2pPr>
            <a:lvl3pPr>
              <a:defRPr sz="1400">
                <a:latin typeface="Helvetica"/>
                <a:cs typeface="Helvetica"/>
              </a:defRPr>
            </a:lvl3pPr>
            <a:lvl4pPr>
              <a:defRPr sz="1400">
                <a:latin typeface="Helvetica"/>
                <a:cs typeface="Helvetica"/>
              </a:defRPr>
            </a:lvl4pPr>
            <a:lvl5pPr>
              <a:defRPr sz="1400">
                <a:latin typeface="Helvetica"/>
                <a:cs typeface="Helvetic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1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F5357953-B743-9545-B631-63CCC37197D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242E4723-BBD0-8E41-AAA9-710B9756A48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40909-9EE1-A449-84C9-55448609242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4381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7468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2" y="1277468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887068"/>
            <a:ext cx="4041648" cy="4239412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65" y="1887511"/>
            <a:ext cx="4041648" cy="4238969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AC2117-A04A-F04F-A408-A73992D2FB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C20F51-C9FC-2248-8411-59A670D5EB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6BC2B-7817-B84F-B378-A023F00FF9D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3110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4E2783A3-FC82-ED4F-B291-6A36D4F30A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24C36AA8-2722-AC41-9D05-FD43EBF25E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DAB51-117E-3D42-9EA9-EDE6B9A443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5870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1DA0F889-145F-FD4A-B8B8-7BA6C1A239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C2380C0A-F0D6-014B-9C41-43146567AC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8F0895E4-7D12-CC44-938C-318C300B338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8029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1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0" y="273050"/>
            <a:ext cx="4995863" cy="5853113"/>
          </a:xfrm>
        </p:spPr>
        <p:txBody>
          <a:bodyPr/>
          <a:lstStyle>
            <a:lvl1pPr>
              <a:defRPr sz="29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3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400">
                <a:latin typeface="Helvetica"/>
                <a:cs typeface="Helvetica"/>
              </a:defRPr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9DEDB183-0A6C-D347-910A-2EA0242CAF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77793FD3-F5E0-4345-9EC1-BC2F026CB2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EF7BC-5CA2-EE4C-BEBE-5373A903E66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9967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9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900"/>
            </a:lvl1pPr>
            <a:lvl2pPr marL="408155" indent="0">
              <a:buNone/>
              <a:defRPr sz="2500"/>
            </a:lvl2pPr>
            <a:lvl3pPr marL="816309" indent="0">
              <a:buNone/>
              <a:defRPr sz="2200"/>
            </a:lvl3pPr>
            <a:lvl4pPr marL="1224464" indent="0">
              <a:buNone/>
              <a:defRPr sz="1800"/>
            </a:lvl4pPr>
            <a:lvl5pPr marL="1632619" indent="0">
              <a:buNone/>
              <a:defRPr sz="1800"/>
            </a:lvl5pPr>
            <a:lvl6pPr marL="2040775" indent="0">
              <a:buNone/>
              <a:defRPr sz="1800"/>
            </a:lvl6pPr>
            <a:lvl7pPr marL="2448929" indent="0">
              <a:buNone/>
              <a:defRPr sz="1800"/>
            </a:lvl7pPr>
            <a:lvl8pPr marL="2857084" indent="0">
              <a:buNone/>
              <a:defRPr sz="1800"/>
            </a:lvl8pPr>
            <a:lvl9pPr marL="3265239" indent="0">
              <a:buNone/>
              <a:defRPr sz="18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14" y="5810251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1D44C174-ED7E-AB4C-80BF-9192CBEEEA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5A9C888C-5560-3741-9AC5-8B2E6B5D74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60845-37C4-CC4D-9117-74179FA1B29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7574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file:////Users/freelance/Desktop/UoB_PowerpointSlides_v3-1.jpg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>
            <a:extLst>
              <a:ext uri="{FF2B5EF4-FFF2-40B4-BE49-F238E27FC236}">
                <a16:creationId xmlns:a16="http://schemas.microsoft.com/office/drawing/2014/main" id="{6E863991-95D3-534C-BE9A-A483BBDC2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F8630F-AD40-7342-BAF0-073738CDF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950" y="209550"/>
            <a:ext cx="6038850" cy="865188"/>
          </a:xfrm>
          <a:prstGeom prst="rect">
            <a:avLst/>
          </a:prstGeom>
        </p:spPr>
        <p:txBody>
          <a:bodyPr vert="horz" lIns="81631" tIns="40815" rIns="81631" bIns="40815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CF8F44B-9CF5-3D43-A54E-31775036371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1" tIns="40815" rIns="81631" bIns="408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E7C8A6-F9D8-EB49-9A84-8FF355DD9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1538" y="6221413"/>
            <a:ext cx="63992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9A9E51-7A35-3E49-AC2A-3B1951507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8138" y="6221413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DCB25313-A1A6-6845-ACEB-9D21EC7293E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2" r:id="rId7"/>
    <p:sldLayoutId id="2147483910" r:id="rId8"/>
    <p:sldLayoutId id="2147483911" r:id="rId9"/>
  </p:sldLayoutIdLst>
  <p:hf hdr="0" dt="0"/>
  <p:txStyles>
    <p:titleStyle>
      <a:lvl1pPr algn="ctr" defTabSz="815975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ＭＳ Ｐゴシック" charset="0"/>
          <a:cs typeface="Helvetica"/>
        </a:defRPr>
      </a:lvl1pPr>
      <a:lvl2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2pPr>
      <a:lvl3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3pPr>
      <a:lvl4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4pPr>
      <a:lvl5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5pPr>
      <a:lvl6pPr marL="4572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304800" indent="-3048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1988" indent="-2540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25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19175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427163" indent="-2032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35150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4485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3006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6116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9317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5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0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6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1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7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2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08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23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68F2B91-36F6-FF48-B724-76A768F4E15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1328738"/>
            <a:ext cx="7772400" cy="35480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MAC Sublayer</a:t>
            </a:r>
            <a:br>
              <a:rPr lang="en-US"/>
            </a:br>
            <a:r>
              <a:rPr lang="en-US"/>
              <a:t>ALOHA</a:t>
            </a:r>
            <a:endParaRPr lang="en-US" dirty="0"/>
          </a:p>
        </p:txBody>
      </p:sp>
      <p:sp>
        <p:nvSpPr>
          <p:cNvPr id="13314" name="Subtitle 4">
            <a:extLst>
              <a:ext uri="{FF2B5EF4-FFF2-40B4-BE49-F238E27FC236}">
                <a16:creationId xmlns:a16="http://schemas.microsoft.com/office/drawing/2014/main" id="{9A3F6922-6B18-5B4C-BDD0-EBDA43CC07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6A27-0FFD-0A4F-BE7F-070A5650B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Purpose of the MAC Sublayer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61CD60A-CD5B-8A48-8AD9-C654666D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48895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A network link can be:</a:t>
            </a:r>
          </a:p>
          <a:p>
            <a:pPr marL="971550" lvl="1" indent="-514350">
              <a:buFont typeface="Century Gothic" panose="020B0502020202020204" pitchFamily="34" charset="0"/>
              <a:buAutoNum type="arabicPeriod"/>
            </a:pPr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Point-to-point</a:t>
            </a:r>
          </a:p>
          <a:p>
            <a:pPr marL="971550" lvl="1" indent="-514350">
              <a:buFont typeface="Century Gothic" panose="020B0502020202020204" pitchFamily="34" charset="0"/>
              <a:buAutoNum type="arabicPeriod"/>
            </a:pPr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Broadcast</a:t>
            </a:r>
          </a:p>
          <a:p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In a broadcast network, we need:</a:t>
            </a:r>
          </a:p>
          <a:p>
            <a:pPr lvl="1"/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A mechanism to decide which device gets to transmit next</a:t>
            </a:r>
          </a:p>
          <a:p>
            <a:pPr lvl="1"/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A device needs to decide whether a received frame is for me (then process it) or someone else (then ignore it)</a:t>
            </a:r>
          </a:p>
          <a:p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MAC is part of layer 2</a:t>
            </a:r>
          </a:p>
          <a:p>
            <a:endParaRPr lang="en-US" altLang="en-US" dirty="0">
              <a:latin typeface="Helvetica" pitchFamily="2" charset="0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Alternative terms: Multiple Access / Random Access / Shared Medium</a:t>
            </a:r>
          </a:p>
        </p:txBody>
      </p:sp>
      <p:sp>
        <p:nvSpPr>
          <p:cNvPr id="18435" name="Footer Placeholder 3">
            <a:extLst>
              <a:ext uri="{FF2B5EF4-FFF2-40B4-BE49-F238E27FC236}">
                <a16:creationId xmlns:a16="http://schemas.microsoft.com/office/drawing/2014/main" id="{5B2B6115-B99D-8B40-9D39-56FCA90A76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8436" name="Slide Number Placeholder 4">
            <a:extLst>
              <a:ext uri="{FF2B5EF4-FFF2-40B4-BE49-F238E27FC236}">
                <a16:creationId xmlns:a16="http://schemas.microsoft.com/office/drawing/2014/main" id="{460FCE08-C0A0-374E-84C3-EFDF6A6105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86582C2-DADE-4443-8358-5EC2B8660C32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97465-6CDD-FB41-B602-E47EC333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Where do we encounter MAC?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8F22E02E-78CE-8C46-BBBF-4D483CFBB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4889500"/>
          </a:xfrm>
        </p:spPr>
        <p:txBody>
          <a:bodyPr anchor="ctr"/>
          <a:lstStyle/>
          <a:p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Especially important in LANs and wireless comms</a:t>
            </a:r>
          </a:p>
          <a:p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WANs usually use point-to-point links</a:t>
            </a:r>
            <a:b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</a:b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(Satellite links are an exception)</a:t>
            </a:r>
          </a:p>
        </p:txBody>
      </p:sp>
      <p:sp>
        <p:nvSpPr>
          <p:cNvPr id="19459" name="Footer Placeholder 3">
            <a:extLst>
              <a:ext uri="{FF2B5EF4-FFF2-40B4-BE49-F238E27FC236}">
                <a16:creationId xmlns:a16="http://schemas.microsoft.com/office/drawing/2014/main" id="{26D4704B-19E6-FF40-B26D-54F4BC695F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9460" name="Slide Number Placeholder 4">
            <a:extLst>
              <a:ext uri="{FF2B5EF4-FFF2-40B4-BE49-F238E27FC236}">
                <a16:creationId xmlns:a16="http://schemas.microsoft.com/office/drawing/2014/main" id="{BD7ABDDD-E843-7E49-96E5-06E95D4AB6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36FD950-BEC4-CB46-98E9-CD89F6A53655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02241A-5847-804F-B13B-2AA5E829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Static/Dynamic Channel Allocation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3CDBC1-9433-4F4E-8DB5-802A314F8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4889500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Static allocation</a:t>
            </a:r>
          </a:p>
          <a:p>
            <a:pPr lvl="1">
              <a:buFont typeface="Courier New" charset="0"/>
              <a:buChar char="o"/>
              <a:defRPr/>
            </a:pPr>
            <a:r>
              <a:rPr lang="en-US" dirty="0"/>
              <a:t>Traditionally capacity of the channel is split among multiple competing users (e.g., TDM or FDM). </a:t>
            </a:r>
          </a:p>
          <a:p>
            <a:pPr lvl="1">
              <a:buFont typeface="Courier New" charset="0"/>
              <a:buChar char="o"/>
              <a:defRPr/>
            </a:pPr>
            <a:r>
              <a:rPr lang="en-US" dirty="0"/>
              <a:t>Example: FM radio stations.</a:t>
            </a:r>
          </a:p>
          <a:p>
            <a:pPr lvl="1">
              <a:buFont typeface="Courier New" charset="0"/>
              <a:buChar char="o"/>
              <a:defRPr/>
            </a:pPr>
            <a:r>
              <a:rPr lang="en-US" dirty="0"/>
              <a:t>Poor performance under </a:t>
            </a:r>
            <a:r>
              <a:rPr lang="en-US" dirty="0" err="1"/>
              <a:t>bursty</a:t>
            </a:r>
            <a:r>
              <a:rPr lang="en-US" dirty="0"/>
              <a:t> traffic</a:t>
            </a:r>
          </a:p>
          <a:p>
            <a:pPr lvl="1">
              <a:buFont typeface="Courier New" charset="0"/>
              <a:buChar char="o"/>
              <a:defRPr/>
            </a:pPr>
            <a:r>
              <a:rPr lang="en-US" dirty="0"/>
              <a:t>Allocation to a user may go unused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r>
              <a:rPr lang="en-US" dirty="0"/>
              <a:t>Dynamic allocation</a:t>
            </a:r>
          </a:p>
          <a:p>
            <a:pPr lvl="1">
              <a:buFont typeface="Courier New" charset="0"/>
              <a:buChar char="o"/>
              <a:defRPr/>
            </a:pPr>
            <a:r>
              <a:rPr lang="en-US" dirty="0"/>
              <a:t>Gives access to users when they need it.</a:t>
            </a:r>
          </a:p>
          <a:p>
            <a:pPr lvl="1">
              <a:buFont typeface="Courier New" charset="0"/>
              <a:buChar char="o"/>
              <a:defRPr/>
            </a:pPr>
            <a:r>
              <a:rPr lang="en-US" dirty="0"/>
              <a:t>Can improve efficiency, performance and channel </a:t>
            </a:r>
            <a:r>
              <a:rPr lang="en-US" dirty="0" err="1"/>
              <a:t>utilisation</a:t>
            </a:r>
            <a:r>
              <a:rPr lang="en-US" dirty="0"/>
              <a:t>.</a:t>
            </a:r>
          </a:p>
        </p:txBody>
      </p:sp>
      <p:sp>
        <p:nvSpPr>
          <p:cNvPr id="20483" name="Footer Placeholder 1">
            <a:extLst>
              <a:ext uri="{FF2B5EF4-FFF2-40B4-BE49-F238E27FC236}">
                <a16:creationId xmlns:a16="http://schemas.microsoft.com/office/drawing/2014/main" id="{B126AF49-E26D-6A42-A7D8-83DE63FD28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2">
            <a:extLst>
              <a:ext uri="{FF2B5EF4-FFF2-40B4-BE49-F238E27FC236}">
                <a16:creationId xmlns:a16="http://schemas.microsoft.com/office/drawing/2014/main" id="{BCF778B9-3556-C541-A2BE-09FC94E228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B9FCA6B-AED2-E745-95DF-1CD513A8C1A8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9808C67-D339-8347-9765-0A67B94FAA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Pure ALOHA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2D0B793-6ECF-394F-B74B-4292A43A94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36663"/>
            <a:ext cx="8229600" cy="1190625"/>
          </a:xfrm>
        </p:spPr>
        <p:txBody>
          <a:bodyPr>
            <a:normAutofit fontScale="85000" lnSpcReduction="20000"/>
          </a:bodyPr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Users transmit when they have data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Retry after random time after collisions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Efficient. Low delay under low load</a:t>
            </a:r>
          </a:p>
        </p:txBody>
      </p:sp>
      <p:grpSp>
        <p:nvGrpSpPr>
          <p:cNvPr id="22531" name="Group 3">
            <a:extLst>
              <a:ext uri="{FF2B5EF4-FFF2-40B4-BE49-F238E27FC236}">
                <a16:creationId xmlns:a16="http://schemas.microsoft.com/office/drawing/2014/main" id="{ED98AF3F-A3D2-E84B-A6BF-30E5A492B96C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287588"/>
            <a:ext cx="7467600" cy="3714750"/>
            <a:chOff x="1066800" y="1643770"/>
            <a:chExt cx="7467600" cy="3714750"/>
          </a:xfrm>
        </p:grpSpPr>
        <p:pic>
          <p:nvPicPr>
            <p:cNvPr id="22534" name="Picture 3">
              <a:extLst>
                <a:ext uri="{FF2B5EF4-FFF2-40B4-BE49-F238E27FC236}">
                  <a16:creationId xmlns:a16="http://schemas.microsoft.com/office/drawing/2014/main" id="{DA18294C-1E80-E04A-BFCC-01ADAE2CCA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187" y="1643770"/>
              <a:ext cx="7286625" cy="3714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5" name="TextBox 5">
              <a:extLst>
                <a:ext uri="{FF2B5EF4-FFF2-40B4-BE49-F238E27FC236}">
                  <a16:creationId xmlns:a16="http://schemas.microsoft.com/office/drawing/2014/main" id="{35D4D614-6B7C-5F49-9167-BB169890F6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800" y="4800600"/>
              <a:ext cx="18288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Palatino Linotype" panose="0204050205050503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Courier New" panose="02070309020205020404" pitchFamily="49" charset="0"/>
                <a:buChar char="o"/>
                <a:defRPr sz="2500">
                  <a:solidFill>
                    <a:schemeClr val="tx1"/>
                  </a:solidFill>
                  <a:latin typeface="Palatino Linotype" panose="0204050205050503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Palatino Linotype" panose="0204050205050503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Courier New" panose="02070309020205020404" pitchFamily="49" charset="0"/>
                <a:buChar char="o"/>
                <a:defRPr sz="1400">
                  <a:solidFill>
                    <a:schemeClr val="tx1"/>
                  </a:solidFill>
                  <a:latin typeface="Palatino Linotype" panose="0204050205050503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Palatino Linotype" panose="0204050205050503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Palatino Linotype" panose="0204050205050503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Palatino Linotype" panose="0204050205050503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Palatino Linotype" panose="0204050205050503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Palatino Linotype" panose="0204050205050503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Arial" panose="020B0604020202020204" pitchFamily="34" charset="0"/>
                </a:rPr>
                <a:t>Collision</a:t>
              </a:r>
            </a:p>
          </p:txBody>
        </p:sp>
        <p:sp>
          <p:nvSpPr>
            <p:cNvPr id="22536" name="TextBox 6">
              <a:extLst>
                <a:ext uri="{FF2B5EF4-FFF2-40B4-BE49-F238E27FC236}">
                  <a16:creationId xmlns:a16="http://schemas.microsoft.com/office/drawing/2014/main" id="{D0EE9070-664B-CC41-B66C-C2743E882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648200"/>
              <a:ext cx="18288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Palatino Linotype" panose="0204050205050503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Courier New" panose="02070309020205020404" pitchFamily="49" charset="0"/>
                <a:buChar char="o"/>
                <a:defRPr sz="2500">
                  <a:solidFill>
                    <a:schemeClr val="tx1"/>
                  </a:solidFill>
                  <a:latin typeface="Palatino Linotype" panose="0204050205050503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Palatino Linotype" panose="0204050205050503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Courier New" panose="02070309020205020404" pitchFamily="49" charset="0"/>
                <a:buChar char="o"/>
                <a:defRPr sz="1400">
                  <a:solidFill>
                    <a:schemeClr val="tx1"/>
                  </a:solidFill>
                  <a:latin typeface="Palatino Linotype" panose="0204050205050503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Palatino Linotype" panose="0204050205050503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Palatino Linotype" panose="0204050205050503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Palatino Linotype" panose="0204050205050503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Palatino Linotype" panose="0204050205050503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Palatino Linotype" panose="0204050205050503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Collision</a:t>
              </a:r>
            </a:p>
          </p:txBody>
        </p:sp>
        <p:sp>
          <p:nvSpPr>
            <p:cNvPr id="22537" name="Freeform 7">
              <a:extLst>
                <a:ext uri="{FF2B5EF4-FFF2-40B4-BE49-F238E27FC236}">
                  <a16:creationId xmlns:a16="http://schemas.microsoft.com/office/drawing/2014/main" id="{9A9F5C94-E7DF-C347-BD83-928ADE96C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4638" y="5021263"/>
              <a:ext cx="803275" cy="165100"/>
            </a:xfrm>
            <a:custGeom>
              <a:avLst/>
              <a:gdLst>
                <a:gd name="T0" fmla="*/ 810325 w 802106"/>
                <a:gd name="T1" fmla="*/ 31190 h 165768"/>
                <a:gd name="T2" fmla="*/ 340337 w 802106"/>
                <a:gd name="T3" fmla="*/ 155950 h 165768"/>
                <a:gd name="T4" fmla="*/ 0 w 802106"/>
                <a:gd name="T5" fmla="*/ 0 h 165768"/>
                <a:gd name="T6" fmla="*/ 0 w 802106"/>
                <a:gd name="T7" fmla="*/ 0 h 165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2106"/>
                <a:gd name="T13" fmla="*/ 0 h 165768"/>
                <a:gd name="T14" fmla="*/ 802106 w 802106"/>
                <a:gd name="T15" fmla="*/ 165768 h 165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2106" h="165768">
                  <a:moveTo>
                    <a:pt x="802106" y="32084"/>
                  </a:moveTo>
                  <a:cubicBezTo>
                    <a:pt x="636337" y="98926"/>
                    <a:pt x="470569" y="165768"/>
                    <a:pt x="336885" y="160421"/>
                  </a:cubicBezTo>
                  <a:cubicBezTo>
                    <a:pt x="203201" y="155074"/>
                    <a:pt x="0" y="0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8" name="TextBox 8">
              <a:extLst>
                <a:ext uri="{FF2B5EF4-FFF2-40B4-BE49-F238E27FC236}">
                  <a16:creationId xmlns:a16="http://schemas.microsoft.com/office/drawing/2014/main" id="{4D37D676-8109-E247-8F97-A712B8AD5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499" y="4913313"/>
              <a:ext cx="14478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Palatino Linotype" panose="0204050205050503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Courier New" panose="02070309020205020404" pitchFamily="49" charset="0"/>
                <a:buChar char="o"/>
                <a:defRPr sz="2500">
                  <a:solidFill>
                    <a:schemeClr val="tx1"/>
                  </a:solidFill>
                  <a:latin typeface="Palatino Linotype" panose="0204050205050503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Palatino Linotype" panose="0204050205050503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Courier New" panose="02070309020205020404" pitchFamily="49" charset="0"/>
                <a:buChar char="o"/>
                <a:defRPr sz="1400">
                  <a:solidFill>
                    <a:schemeClr val="tx1"/>
                  </a:solidFill>
                  <a:latin typeface="Palatino Linotype" panose="0204050205050503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Palatino Linotype" panose="0204050205050503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Palatino Linotype" panose="0204050205050503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Palatino Linotype" panose="0204050205050503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Palatino Linotype" panose="0204050205050503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Palatino Linotype" panose="0204050205050503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Arial" panose="020B0604020202020204" pitchFamily="34" charset="0"/>
                </a:rPr>
                <a:t>Time</a:t>
              </a:r>
            </a:p>
          </p:txBody>
        </p:sp>
        <p:cxnSp>
          <p:nvCxnSpPr>
            <p:cNvPr id="22539" name="Straight Arrow Connector 10">
              <a:extLst>
                <a:ext uri="{FF2B5EF4-FFF2-40B4-BE49-F238E27FC236}">
                  <a16:creationId xmlns:a16="http://schemas.microsoft.com/office/drawing/2014/main" id="{7000D181-8462-F343-BCD5-34BA3C6CE45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00600" y="4953000"/>
              <a:ext cx="8382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532" name="Footer Placeholder 4">
            <a:extLst>
              <a:ext uri="{FF2B5EF4-FFF2-40B4-BE49-F238E27FC236}">
                <a16:creationId xmlns:a16="http://schemas.microsoft.com/office/drawing/2014/main" id="{6F3B5B4F-57F9-4542-A495-E3E4EB5BF4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2533" name="Slide Number Placeholder 5">
            <a:extLst>
              <a:ext uri="{FF2B5EF4-FFF2-40B4-BE49-F238E27FC236}">
                <a16:creationId xmlns:a16="http://schemas.microsoft.com/office/drawing/2014/main" id="{CED7CADF-DA83-0F48-9E37-2DAC7619EF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EBCE128-622B-3C47-A3B4-5F8C37DEF44F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5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53A66C5-FED8-8043-9F06-32F8918185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Slotted ALOHA</a:t>
            </a:r>
            <a:endParaRPr lang="en-US" altLang="x-none" dirty="0"/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8567A3C3-DDCB-6246-A950-4EBFDCE516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36663"/>
            <a:ext cx="8229600" cy="4889500"/>
          </a:xfrm>
        </p:spPr>
        <p:txBody>
          <a:bodyPr/>
          <a:lstStyle/>
          <a:p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Synchronises senders to time slots</a:t>
            </a:r>
          </a:p>
          <a:p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Twice as efficient compared to pure ALOHA</a:t>
            </a:r>
          </a:p>
        </p:txBody>
      </p:sp>
      <p:pic>
        <p:nvPicPr>
          <p:cNvPr id="24579" name="Picture 4" descr="4-03">
            <a:extLst>
              <a:ext uri="{FF2B5EF4-FFF2-40B4-BE49-F238E27FC236}">
                <a16:creationId xmlns:a16="http://schemas.microsoft.com/office/drawing/2014/main" id="{9021D6F8-1625-FE4B-9F39-58704FFD6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2401888"/>
            <a:ext cx="78200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Footer Placeholder 3">
            <a:extLst>
              <a:ext uri="{FF2B5EF4-FFF2-40B4-BE49-F238E27FC236}">
                <a16:creationId xmlns:a16="http://schemas.microsoft.com/office/drawing/2014/main" id="{7D712454-5DFC-9740-B343-BDB6D260BE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4581" name="Slide Number Placeholder 4">
            <a:extLst>
              <a:ext uri="{FF2B5EF4-FFF2-40B4-BE49-F238E27FC236}">
                <a16:creationId xmlns:a16="http://schemas.microsoft.com/office/drawing/2014/main" id="{DBE4C2A1-A6C2-DE4A-9DBD-E1EE7E2A12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83CF74E-0CD9-3840-833F-7985E06241A6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6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uob.thmx</Template>
  <TotalTime>47002</TotalTime>
  <Pages>32</Pages>
  <Words>311</Words>
  <Application>Microsoft Macintosh PowerPoint</Application>
  <PresentationFormat>Overhead</PresentationFormat>
  <Paragraphs>44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Century Gothic</vt:lpstr>
      <vt:lpstr>Courier New</vt:lpstr>
      <vt:lpstr>Helvetica</vt:lpstr>
      <vt:lpstr>Lucida Grande</vt:lpstr>
      <vt:lpstr>Palatino Linotype</vt:lpstr>
      <vt:lpstr>Times New Roman</vt:lpstr>
      <vt:lpstr>uob</vt:lpstr>
      <vt:lpstr>MAC Sublayer ALOHA</vt:lpstr>
      <vt:lpstr>Purpose of the MAC Sublayer</vt:lpstr>
      <vt:lpstr>Where do we encounter MAC?</vt:lpstr>
      <vt:lpstr>Static/Dynamic Channel Allocation</vt:lpstr>
      <vt:lpstr>Pure ALOHA</vt:lpstr>
      <vt:lpstr>Slotted ALOHA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George Oikonomou</cp:lastModifiedBy>
  <cp:revision>394</cp:revision>
  <cp:lastPrinted>2019-09-23T14:15:54Z</cp:lastPrinted>
  <dcterms:created xsi:type="dcterms:W3CDTF">1996-01-04T14:14:20Z</dcterms:created>
  <dcterms:modified xsi:type="dcterms:W3CDTF">2020-10-19T16:17:20Z</dcterms:modified>
</cp:coreProperties>
</file>