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0" r:id="rId2"/>
    <p:sldId id="372" r:id="rId3"/>
    <p:sldId id="376" r:id="rId4"/>
    <p:sldId id="373" r:id="rId5"/>
    <p:sldId id="374" r:id="rId6"/>
    <p:sldId id="375" r:id="rId7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CBBD9-DC9F-1B40-8027-89998869E6E2}" v="4" dt="2020-10-19T17:26:38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>
      <p:cViewPr varScale="1">
        <p:scale>
          <a:sx n="119" d="100"/>
          <a:sy n="119" d="100"/>
        </p:scale>
        <p:origin x="18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774CBBD9-DC9F-1B40-8027-89998869E6E2}"/>
    <pc:docChg chg="custSel addSld delSld modSld modShowInfo">
      <pc:chgData name="George Oikonomou" userId="e5e5709f-5788-4bb9-a2cb-c47cfc333c75" providerId="ADAL" clId="{774CBBD9-DC9F-1B40-8027-89998869E6E2}" dt="2020-10-19T18:01:16.275" v="602" actId="2744"/>
      <pc:docMkLst>
        <pc:docMk/>
      </pc:docMkLst>
      <pc:sldChg chg="modSp mod">
        <pc:chgData name="George Oikonomou" userId="e5e5709f-5788-4bb9-a2cb-c47cfc333c75" providerId="ADAL" clId="{774CBBD9-DC9F-1B40-8027-89998869E6E2}" dt="2020-10-05T19:49:48.099" v="136" actId="255"/>
        <pc:sldMkLst>
          <pc:docMk/>
          <pc:sldMk cId="0" sldId="350"/>
        </pc:sldMkLst>
        <pc:spChg chg="mod">
          <ac:chgData name="George Oikonomou" userId="e5e5709f-5788-4bb9-a2cb-c47cfc333c75" providerId="ADAL" clId="{774CBBD9-DC9F-1B40-8027-89998869E6E2}" dt="2020-10-05T19:49:48.099" v="136" actId="255"/>
          <ac:spMkLst>
            <pc:docMk/>
            <pc:sldMk cId="0" sldId="350"/>
            <ac:spMk id="2" creationId="{868F2B91-36F6-FF48-B724-76A768F4E154}"/>
          </ac:spMkLst>
        </pc:spChg>
      </pc:sldChg>
      <pc:sldChg chg="del">
        <pc:chgData name="George Oikonomou" userId="e5e5709f-5788-4bb9-a2cb-c47cfc333c75" providerId="ADAL" clId="{774CBBD9-DC9F-1B40-8027-89998869E6E2}" dt="2020-10-05T19:48:19.204" v="53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774CBBD9-DC9F-1B40-8027-89998869E6E2}" dt="2020-10-05T19:48:19.227" v="55" actId="2696"/>
        <pc:sldMkLst>
          <pc:docMk/>
          <pc:sldMk cId="0" sldId="366"/>
        </pc:sldMkLst>
      </pc:sldChg>
      <pc:sldChg chg="del">
        <pc:chgData name="George Oikonomou" userId="e5e5709f-5788-4bb9-a2cb-c47cfc333c75" providerId="ADAL" clId="{774CBBD9-DC9F-1B40-8027-89998869E6E2}" dt="2020-10-05T19:48:19.208" v="54" actId="2696"/>
        <pc:sldMkLst>
          <pc:docMk/>
          <pc:sldMk cId="0" sldId="367"/>
        </pc:sldMkLst>
      </pc:sldChg>
      <pc:sldChg chg="del">
        <pc:chgData name="George Oikonomou" userId="e5e5709f-5788-4bb9-a2cb-c47cfc333c75" providerId="ADAL" clId="{774CBBD9-DC9F-1B40-8027-89998869E6E2}" dt="2020-10-05T19:48:19.242" v="56" actId="2696"/>
        <pc:sldMkLst>
          <pc:docMk/>
          <pc:sldMk cId="0" sldId="369"/>
        </pc:sldMkLst>
      </pc:sldChg>
      <pc:sldChg chg="del">
        <pc:chgData name="George Oikonomou" userId="e5e5709f-5788-4bb9-a2cb-c47cfc333c75" providerId="ADAL" clId="{774CBBD9-DC9F-1B40-8027-89998869E6E2}" dt="2020-10-05T19:48:19.260" v="57" actId="2696"/>
        <pc:sldMkLst>
          <pc:docMk/>
          <pc:sldMk cId="0" sldId="371"/>
        </pc:sldMkLst>
      </pc:sldChg>
      <pc:sldChg chg="modSp mod">
        <pc:chgData name="George Oikonomou" userId="e5e5709f-5788-4bb9-a2cb-c47cfc333c75" providerId="ADAL" clId="{774CBBD9-DC9F-1B40-8027-89998869E6E2}" dt="2020-10-19T17:26:53.485" v="500" actId="6549"/>
        <pc:sldMkLst>
          <pc:docMk/>
          <pc:sldMk cId="0" sldId="372"/>
        </pc:sldMkLst>
        <pc:spChg chg="mod">
          <ac:chgData name="George Oikonomou" userId="e5e5709f-5788-4bb9-a2cb-c47cfc333c75" providerId="ADAL" clId="{774CBBD9-DC9F-1B40-8027-89998869E6E2}" dt="2020-10-19T17:26:53.485" v="500" actId="6549"/>
          <ac:spMkLst>
            <pc:docMk/>
            <pc:sldMk cId="0" sldId="372"/>
            <ac:spMk id="25602" creationId="{484681A3-27A4-6445-808C-F090B0BB0849}"/>
          </ac:spMkLst>
        </pc:spChg>
      </pc:sldChg>
      <pc:sldChg chg="del">
        <pc:chgData name="George Oikonomou" userId="e5e5709f-5788-4bb9-a2cb-c47cfc333c75" providerId="ADAL" clId="{774CBBD9-DC9F-1B40-8027-89998869E6E2}" dt="2020-10-05T19:13:02.207" v="3" actId="2696"/>
        <pc:sldMkLst>
          <pc:docMk/>
          <pc:sldMk cId="0" sldId="376"/>
        </pc:sldMkLst>
      </pc:sldChg>
      <pc:sldChg chg="modSp add mod">
        <pc:chgData name="George Oikonomou" userId="e5e5709f-5788-4bb9-a2cb-c47cfc333c75" providerId="ADAL" clId="{774CBBD9-DC9F-1B40-8027-89998869E6E2}" dt="2020-10-19T17:28:00.491" v="601" actId="20577"/>
        <pc:sldMkLst>
          <pc:docMk/>
          <pc:sldMk cId="1519836872" sldId="376"/>
        </pc:sldMkLst>
        <pc:spChg chg="mod">
          <ac:chgData name="George Oikonomou" userId="e5e5709f-5788-4bb9-a2cb-c47cfc333c75" providerId="ADAL" clId="{774CBBD9-DC9F-1B40-8027-89998869E6E2}" dt="2020-10-19T17:28:00.491" v="601" actId="20577"/>
          <ac:spMkLst>
            <pc:docMk/>
            <pc:sldMk cId="1519836872" sldId="376"/>
            <ac:spMk id="25602" creationId="{484681A3-27A4-6445-808C-F090B0BB0849}"/>
          </ac:spMkLst>
        </pc:spChg>
      </pc:sldChg>
      <pc:sldChg chg="del">
        <pc:chgData name="George Oikonomou" userId="e5e5709f-5788-4bb9-a2cb-c47cfc333c75" providerId="ADAL" clId="{774CBBD9-DC9F-1B40-8027-89998869E6E2}" dt="2020-10-05T19:13:02.235" v="6" actId="2696"/>
        <pc:sldMkLst>
          <pc:docMk/>
          <pc:sldMk cId="0" sldId="377"/>
        </pc:sldMkLst>
      </pc:sldChg>
      <pc:sldChg chg="del">
        <pc:chgData name="George Oikonomou" userId="e5e5709f-5788-4bb9-a2cb-c47cfc333c75" providerId="ADAL" clId="{774CBBD9-DC9F-1B40-8027-89998869E6E2}" dt="2020-10-05T19:13:02.212" v="4" actId="2696"/>
        <pc:sldMkLst>
          <pc:docMk/>
          <pc:sldMk cId="0" sldId="378"/>
        </pc:sldMkLst>
      </pc:sldChg>
      <pc:sldChg chg="del">
        <pc:chgData name="George Oikonomou" userId="e5e5709f-5788-4bb9-a2cb-c47cfc333c75" providerId="ADAL" clId="{774CBBD9-DC9F-1B40-8027-89998869E6E2}" dt="2020-10-05T19:13:02.261" v="7" actId="2696"/>
        <pc:sldMkLst>
          <pc:docMk/>
          <pc:sldMk cId="0" sldId="379"/>
        </pc:sldMkLst>
      </pc:sldChg>
      <pc:sldChg chg="modSp add del mod">
        <pc:chgData name="George Oikonomou" userId="e5e5709f-5788-4bb9-a2cb-c47cfc333c75" providerId="ADAL" clId="{774CBBD9-DC9F-1B40-8027-89998869E6E2}" dt="2020-10-05T19:13:02.216" v="5" actId="2696"/>
        <pc:sldMkLst>
          <pc:docMk/>
          <pc:sldMk cId="4233591927" sldId="384"/>
        </pc:sldMkLst>
        <pc:spChg chg="mod">
          <ac:chgData name="George Oikonomou" userId="e5e5709f-5788-4bb9-a2cb-c47cfc333c75" providerId="ADAL" clId="{774CBBD9-DC9F-1B40-8027-89998869E6E2}" dt="2020-10-05T18:08:19.487" v="2" actId="6549"/>
          <ac:spMkLst>
            <pc:docMk/>
            <pc:sldMk cId="4233591927" sldId="384"/>
            <ac:spMk id="3" creationId="{581FCF40-D0FD-994C-AC83-579E82AB379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1144EBF6-FF37-8A44-ACAA-095747519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F3BF7278-476F-9F44-9F1B-5DD8501A2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B58A2E32-6E8D-E542-B814-475BFC9DFC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C1A4D3DA-0AEA-C34A-AD60-D73433D50C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6143EE-4075-3C47-A347-2611D492D6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523605A-6296-AC47-BEFF-24F504B0EB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C0E8AA6-9341-9349-9ACA-B59687B6BA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8A2A7105-ACD4-4845-9A4D-703EF0D17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ABC6A4B-FE4C-4547-9D60-513EE62680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2BD253A-A8E4-4143-ADE9-EB7CCF04BF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40C63-90C4-274F-8E5F-9482480B93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3796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8F373948-98AF-3142-9965-AC53904824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73E37BF1-27EA-2E4F-83AE-8892690E00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B4CE5-F60F-1946-BDD2-0626419570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687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603D950-3FC9-C941-BC3D-384663F90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05BA572C-2503-774A-AB9E-009FE3AC43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E45EE-5414-D448-A400-C03FDCB1D2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3161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F5357953-B743-9545-B631-63CCC37197D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242E4723-BBD0-8E41-AAA9-710B9756A4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40909-9EE1-A449-84C9-55448609242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381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AC2117-A04A-F04F-A408-A73992D2FB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C20F51-C9FC-2248-8411-59A670D5EB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6BC2B-7817-B84F-B378-A023F00FF9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110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4E2783A3-FC82-ED4F-B291-6A36D4F30A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24C36AA8-2722-AC41-9D05-FD43EBF25E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DAB51-117E-3D42-9EA9-EDE6B9A443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87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1DA0F889-145F-FD4A-B8B8-7BA6C1A239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2380C0A-F0D6-014B-9C41-43146567AC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F0895E4-7D12-CC44-938C-318C300B338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029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DEDB183-0A6C-D347-910A-2EA0242CAF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77793FD3-F5E0-4345-9EC1-BC2F026CB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EF7BC-5CA2-EE4C-BEBE-5373A903E66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9967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1D44C174-ED7E-AB4C-80BF-9192CBEEEA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5A9C888C-5560-3741-9AC5-8B2E6B5D74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60845-37C4-CC4D-9117-74179FA1B2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7574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6E863991-95D3-534C-BE9A-A483BBDC2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8630F-AD40-7342-BAF0-073738CD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CF8F44B-9CF5-3D43-A54E-3177503637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E7C8A6-F9D8-EB49-9A84-8FF355DD9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9A9E51-7A35-3E49-AC2A-3B195150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CB25313-A1A6-6845-ACEB-9D21EC7293E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2" r:id="rId7"/>
    <p:sldLayoutId id="2147483910" r:id="rId8"/>
    <p:sldLayoutId id="214748391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8F2B91-36F6-FF48-B724-76A768F4E1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5400" dirty="0"/>
              <a:t>CSMA</a:t>
            </a:r>
            <a:br>
              <a:rPr lang="en-US" sz="5400" dirty="0"/>
            </a:br>
            <a:r>
              <a:rPr lang="en-US" sz="5400" dirty="0"/>
              <a:t>(without or with CD)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sz="5400" dirty="0"/>
              <a:t>Collision-Free Protocols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9A3F6922-6B18-5B4C-BDD0-EBDA43CC0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A5CF-A52B-4649-8571-0CD0124F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Carrier Sense Multiple Access (CSMA)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484681A3-27A4-6445-808C-F090B0BB0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>
            <a:normAutofit/>
          </a:bodyPr>
          <a:lstStyle/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What if we sense the channel before TX?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1-persistent CSMA. Sense the channel, then: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If channel free, transmit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If channel busy, keep sensing till free, then send immediately (greedy)</a:t>
            </a:r>
          </a:p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Non-persistent CSMA. Sense the channel: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If channel free, transmit (same as 1-persistent)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If channel busy, wait random time before retrying</a:t>
            </a:r>
          </a:p>
        </p:txBody>
      </p:sp>
      <p:sp>
        <p:nvSpPr>
          <p:cNvPr id="25603" name="Footer Placeholder 3">
            <a:extLst>
              <a:ext uri="{FF2B5EF4-FFF2-40B4-BE49-F238E27FC236}">
                <a16:creationId xmlns:a16="http://schemas.microsoft.com/office/drawing/2014/main" id="{A3B286F4-8502-5044-89F9-BEE1D55B0B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42D0936B-35B0-B548-97F6-84B41809BF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0A3FEF0-8127-B54A-8714-6802F2D6303F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A5CF-A52B-4649-8571-0CD0124F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Carrier Sense Multiple Access (CSMA)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484681A3-27A4-6445-808C-F090B0BB0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>
            <a:normAutofit/>
          </a:bodyPr>
          <a:lstStyle/>
          <a:p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p-persistent CSMA – Slotted designs only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If channel free, TX with probability p. Or wait for next time slot with probability 1-p. At the start of the next time slot apply the same logic.</a:t>
            </a:r>
          </a:p>
          <a:p>
            <a:pPr lvl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If channel busy, wait for a random period of time </a:t>
            </a:r>
          </a:p>
          <a:p>
            <a:endParaRPr lang="en-US" altLang="en-US" dirty="0"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Footer Placeholder 3">
            <a:extLst>
              <a:ext uri="{FF2B5EF4-FFF2-40B4-BE49-F238E27FC236}">
                <a16:creationId xmlns:a16="http://schemas.microsoft.com/office/drawing/2014/main" id="{A3B286F4-8502-5044-89F9-BEE1D55B0B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42D0936B-35B0-B548-97F6-84B41809BF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0A3FEF0-8127-B54A-8714-6802F2D6303F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3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3885999-8873-D64F-9FD6-434CA33A0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Persistent &amp; </a:t>
            </a:r>
            <a:r>
              <a:rPr lang="en-US" altLang="x-none" dirty="0" err="1"/>
              <a:t>Nonpersistent</a:t>
            </a:r>
            <a:r>
              <a:rPr lang="en-US" altLang="x-none" dirty="0"/>
              <a:t> CSMA</a:t>
            </a:r>
          </a:p>
        </p:txBody>
      </p:sp>
      <p:pic>
        <p:nvPicPr>
          <p:cNvPr id="26626" name="Picture 4" descr="4-04">
            <a:extLst>
              <a:ext uri="{FF2B5EF4-FFF2-40B4-BE49-F238E27FC236}">
                <a16:creationId xmlns:a16="http://schemas.microsoft.com/office/drawing/2014/main" id="{2556E628-BEEE-C445-94F7-3A11C2601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1544638"/>
            <a:ext cx="7351712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Content Placeholder 1">
            <a:extLst>
              <a:ext uri="{FF2B5EF4-FFF2-40B4-BE49-F238E27FC236}">
                <a16:creationId xmlns:a16="http://schemas.microsoft.com/office/drawing/2014/main" id="{52A5C7AB-969D-8945-A64B-3ED9BD72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24450"/>
            <a:ext cx="8229600" cy="1001713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CSMA outperforms ALOHA. Less persistent (lower p), better performance under high load.</a:t>
            </a:r>
          </a:p>
        </p:txBody>
      </p:sp>
      <p:sp>
        <p:nvSpPr>
          <p:cNvPr id="26628" name="Footer Placeholder 2">
            <a:extLst>
              <a:ext uri="{FF2B5EF4-FFF2-40B4-BE49-F238E27FC236}">
                <a16:creationId xmlns:a16="http://schemas.microsoft.com/office/drawing/2014/main" id="{E9742AD8-621E-9C45-8B20-915D0E9A4B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Slide Number Placeholder 3">
            <a:extLst>
              <a:ext uri="{FF2B5EF4-FFF2-40B4-BE49-F238E27FC236}">
                <a16:creationId xmlns:a16="http://schemas.microsoft.com/office/drawing/2014/main" id="{D9838846-E3D5-1F45-8EA0-83E672426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07704FA-84BB-844C-BDAC-5E596259514A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99A520E-A897-694E-8265-E54F2B38A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CSMA with Collision Detection</a:t>
            </a:r>
            <a:endParaRPr lang="en-US" dirty="0"/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D232172C-A7D3-EB45-9FC8-D324547650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978400"/>
            <a:ext cx="8229600" cy="1147763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CSMA/CD improvement:</a:t>
            </a:r>
            <a:b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Early abort of TX if a collision is detected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00C504E1-4ADC-344A-9B56-DBFDBABA9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057400"/>
            <a:ext cx="85121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863F8152-26F8-8844-8D85-21C9EE4C9D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4B4B098E-256E-2444-B8EC-0EFCAB616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49E84B7-E83A-9F44-8BCE-E9AA6904E3C6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D019-25E1-E940-9A72-AAA6643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Collision-Free protocols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11F0DA80-F2E7-3142-B9AF-896D5963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5672138" cy="4889500"/>
          </a:xfrm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Avoid collisions altogether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Senders must know when to TX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Examples:</a:t>
            </a:r>
          </a:p>
          <a:p>
            <a:pPr lvl="1"/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Bitmap</a:t>
            </a:r>
          </a:p>
          <a:p>
            <a:pPr lvl="1"/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Token Ring</a:t>
            </a:r>
          </a:p>
          <a:p>
            <a:pPr lvl="1"/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Binary Countdown</a:t>
            </a:r>
          </a:p>
        </p:txBody>
      </p:sp>
      <p:sp>
        <p:nvSpPr>
          <p:cNvPr id="28675" name="Footer Placeholder 3">
            <a:extLst>
              <a:ext uri="{FF2B5EF4-FFF2-40B4-BE49-F238E27FC236}">
                <a16:creationId xmlns:a16="http://schemas.microsoft.com/office/drawing/2014/main" id="{6B6DD613-74D2-9C46-84B9-49631AB6B6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408966F6-5EC8-DD47-BB05-6C6C45567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2E9731A-27CF-AF48-8A3D-CF186F449CEE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8677" name="Picture 2">
            <a:extLst>
              <a:ext uri="{FF2B5EF4-FFF2-40B4-BE49-F238E27FC236}">
                <a16:creationId xmlns:a16="http://schemas.microsoft.com/office/drawing/2014/main" id="{00AB18AF-C7F2-9448-BB5C-FDF42AA5E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8" y="2554288"/>
            <a:ext cx="35623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4">
            <a:extLst>
              <a:ext uri="{FF2B5EF4-FFF2-40B4-BE49-F238E27FC236}">
                <a16:creationId xmlns:a16="http://schemas.microsoft.com/office/drawing/2014/main" id="{523C1E43-EC05-E146-8277-3C6083FAA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2874963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Station</a:t>
            </a:r>
          </a:p>
        </p:txBody>
      </p:sp>
      <p:sp>
        <p:nvSpPr>
          <p:cNvPr id="28679" name="TextBox 5">
            <a:extLst>
              <a:ext uri="{FF2B5EF4-FFF2-40B4-BE49-F238E27FC236}">
                <a16:creationId xmlns:a16="http://schemas.microsoft.com/office/drawing/2014/main" id="{2B1DFEC0-407D-7D48-96A4-CB5636A05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4806950"/>
            <a:ext cx="2162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Direction of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transmission</a:t>
            </a:r>
          </a:p>
        </p:txBody>
      </p:sp>
      <p:sp>
        <p:nvSpPr>
          <p:cNvPr id="28680" name="TextBox 6">
            <a:extLst>
              <a:ext uri="{FF2B5EF4-FFF2-40B4-BE49-F238E27FC236}">
                <a16:creationId xmlns:a16="http://schemas.microsoft.com/office/drawing/2014/main" id="{ABE92CB5-912D-544C-9E99-9A994DC0C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163" y="2289175"/>
            <a:ext cx="1082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Token</a:t>
            </a:r>
          </a:p>
        </p:txBody>
      </p:sp>
      <p:sp>
        <p:nvSpPr>
          <p:cNvPr id="28681" name="Rectangle 3">
            <a:extLst>
              <a:ext uri="{FF2B5EF4-FFF2-40B4-BE49-F238E27FC236}">
                <a16:creationId xmlns:a16="http://schemas.microsoft.com/office/drawing/2014/main" id="{B26C470E-C4CB-C447-BDDE-7C2864E5A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5364163"/>
            <a:ext cx="197485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1" tIns="40815" rIns="81631" bIns="40815"/>
          <a:lstStyle>
            <a:lvl1pPr marL="304800" indent="-304800" defTabSz="815975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661988" indent="-254000" defTabSz="815975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019175" indent="-203200" defTabSz="815975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427163" indent="-203200" defTabSz="815975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1835150" indent="-203200" defTabSz="815975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2923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7495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2067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663950" indent="-203200" defTabSz="815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Token ring</a:t>
            </a:r>
          </a:p>
        </p:txBody>
      </p:sp>
    </p:spTree>
    <p:extLst>
      <p:ext uri="{BB962C8B-B14F-4D97-AF65-F5344CB8AC3E}">
        <p14:creationId xmlns:p14="http://schemas.microsoft.com/office/powerpoint/2010/main" val="1356041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47034</TotalTime>
  <Pages>32</Pages>
  <Words>309</Words>
  <Application>Microsoft Macintosh PowerPoint</Application>
  <PresentationFormat>Overhead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CSMA (without or with CD) &amp; Collision-Free Protocols</vt:lpstr>
      <vt:lpstr>Carrier Sense Multiple Access (CSMA)</vt:lpstr>
      <vt:lpstr>Carrier Sense Multiple Access (CSMA)</vt:lpstr>
      <vt:lpstr>Persistent &amp; Nonpersistent CSMA</vt:lpstr>
      <vt:lpstr>CSMA with Collision Detection</vt:lpstr>
      <vt:lpstr>Collision-Free protocols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394</cp:revision>
  <cp:lastPrinted>2019-09-23T14:15:54Z</cp:lastPrinted>
  <dcterms:created xsi:type="dcterms:W3CDTF">1996-01-04T14:14:20Z</dcterms:created>
  <dcterms:modified xsi:type="dcterms:W3CDTF">2020-10-19T18:01:46Z</dcterms:modified>
</cp:coreProperties>
</file>