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0" r:id="rId2"/>
    <p:sldId id="376" r:id="rId3"/>
    <p:sldId id="377" r:id="rId4"/>
    <p:sldId id="378" r:id="rId5"/>
    <p:sldId id="379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6253A-E037-454C-8CF5-99AEC8F23FD1}" v="1" dt="2020-10-05T19:12:41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6370"/>
  </p:normalViewPr>
  <p:slideViewPr>
    <p:cSldViewPr snapToGrid="0">
      <p:cViewPr varScale="1">
        <p:scale>
          <a:sx n="150" d="100"/>
          <a:sy n="150" d="100"/>
        </p:scale>
        <p:origin x="2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774CBBD9-DC9F-1B40-8027-89998869E6E2}"/>
    <pc:docChg chg="addSld modSld">
      <pc:chgData name="George Oikonomou" userId="e5e5709f-5788-4bb9-a2cb-c47cfc333c75" providerId="ADAL" clId="{774CBBD9-DC9F-1B40-8027-89998869E6E2}" dt="2020-10-05T18:08:19.487" v="2" actId="6549"/>
      <pc:docMkLst>
        <pc:docMk/>
      </pc:docMkLst>
      <pc:sldChg chg="modSp add mod">
        <pc:chgData name="George Oikonomou" userId="e5e5709f-5788-4bb9-a2cb-c47cfc333c75" providerId="ADAL" clId="{774CBBD9-DC9F-1B40-8027-89998869E6E2}" dt="2020-10-05T18:08:19.487" v="2" actId="6549"/>
        <pc:sldMkLst>
          <pc:docMk/>
          <pc:sldMk cId="4233591927" sldId="384"/>
        </pc:sldMkLst>
        <pc:spChg chg="mod">
          <ac:chgData name="George Oikonomou" userId="e5e5709f-5788-4bb9-a2cb-c47cfc333c75" providerId="ADAL" clId="{774CBBD9-DC9F-1B40-8027-89998869E6E2}" dt="2020-10-05T18:08:19.487" v="2" actId="6549"/>
          <ac:spMkLst>
            <pc:docMk/>
            <pc:sldMk cId="4233591927" sldId="384"/>
            <ac:spMk id="3" creationId="{581FCF40-D0FD-994C-AC83-579E82AB3798}"/>
          </ac:spMkLst>
        </pc:spChg>
      </pc:sldChg>
    </pc:docChg>
  </pc:docChgLst>
  <pc:docChgLst>
    <pc:chgData name="George Oikonomou" userId="e5e5709f-5788-4bb9-a2cb-c47cfc333c75" providerId="ADAL" clId="{9C86253A-E037-454C-8CF5-99AEC8F23FD1}"/>
    <pc:docChg chg="delSld modSld modShowInfo">
      <pc:chgData name="George Oikonomou" userId="e5e5709f-5788-4bb9-a2cb-c47cfc333c75" providerId="ADAL" clId="{9C86253A-E037-454C-8CF5-99AEC8F23FD1}" dt="2020-10-19T19:00:41.784" v="11" actId="2744"/>
      <pc:docMkLst>
        <pc:docMk/>
      </pc:docMkLst>
      <pc:sldChg chg="modSp">
        <pc:chgData name="George Oikonomou" userId="e5e5709f-5788-4bb9-a2cb-c47cfc333c75" providerId="ADAL" clId="{9C86253A-E037-454C-8CF5-99AEC8F23FD1}" dt="2020-10-05T19:12:41.549" v="9"/>
        <pc:sldMkLst>
          <pc:docMk/>
          <pc:sldMk cId="0" sldId="350"/>
        </pc:sldMkLst>
        <pc:spChg chg="mod">
          <ac:chgData name="George Oikonomou" userId="e5e5709f-5788-4bb9-a2cb-c47cfc333c75" providerId="ADAL" clId="{9C86253A-E037-454C-8CF5-99AEC8F23FD1}" dt="2020-10-05T19:12:41.549" v="9"/>
          <ac:spMkLst>
            <pc:docMk/>
            <pc:sldMk cId="0" sldId="350"/>
            <ac:spMk id="2" creationId="{868F2B91-36F6-FF48-B724-76A768F4E154}"/>
          </ac:spMkLst>
        </pc:spChg>
      </pc:sldChg>
      <pc:sldChg chg="del">
        <pc:chgData name="George Oikonomou" userId="e5e5709f-5788-4bb9-a2cb-c47cfc333c75" providerId="ADAL" clId="{9C86253A-E037-454C-8CF5-99AEC8F23FD1}" dt="2020-10-05T19:12:33.606" v="0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9C86253A-E037-454C-8CF5-99AEC8F23FD1}" dt="2020-10-05T19:12:33.650" v="4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9C86253A-E037-454C-8CF5-99AEC8F23FD1}" dt="2020-10-05T19:12:33.675" v="7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9C86253A-E037-454C-8CF5-99AEC8F23FD1}" dt="2020-10-05T19:12:33.624" v="3" actId="2696"/>
        <pc:sldMkLst>
          <pc:docMk/>
          <pc:sldMk cId="0" sldId="369"/>
        </pc:sldMkLst>
      </pc:sldChg>
      <pc:sldChg chg="del">
        <pc:chgData name="George Oikonomou" userId="e5e5709f-5788-4bb9-a2cb-c47cfc333c75" providerId="ADAL" clId="{9C86253A-E037-454C-8CF5-99AEC8F23FD1}" dt="2020-10-05T19:12:33.611" v="1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9C86253A-E037-454C-8CF5-99AEC8F23FD1}" dt="2020-10-05T19:12:33.655" v="5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9C86253A-E037-454C-8CF5-99AEC8F23FD1}" dt="2020-10-05T19:12:33.660" v="6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9C86253A-E037-454C-8CF5-99AEC8F23FD1}" dt="2020-10-05T19:12:33.693" v="8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9C86253A-E037-454C-8CF5-99AEC8F23FD1}" dt="2020-10-05T19:12:33.618" v="2" actId="2696"/>
        <pc:sldMkLst>
          <pc:docMk/>
          <pc:sldMk cId="1356041405" sldId="375"/>
        </pc:sldMkLst>
      </pc:sldChg>
      <pc:sldChg chg="del">
        <pc:chgData name="George Oikonomou" userId="e5e5709f-5788-4bb9-a2cb-c47cfc333c75" providerId="ADAL" clId="{9C86253A-E037-454C-8CF5-99AEC8F23FD1}" dt="2020-10-19T18:45:05.459" v="10" actId="2696"/>
        <pc:sldMkLst>
          <pc:docMk/>
          <pc:sldMk cId="4233591927" sldId="3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1144EBF6-FF37-8A44-ACAA-09574751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3BF7278-476F-9F44-9F1B-5DD8501A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58A2E32-6E8D-E542-B814-475BFC9DFC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1A4D3DA-0AEA-C34A-AD60-D73433D50C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6143EE-4075-3C47-A347-2611D492D6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523605A-6296-AC47-BEFF-24F504B0EB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C0E8AA6-9341-9349-9ACA-B59687B6B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8A2A7105-ACD4-4845-9A4D-703EF0D1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14E25D7D-EE9E-AE4D-A825-F9A411F1F2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93F6AE62-1C9E-4D45-A59E-EA0B4FC6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773B9889-3CE7-774A-AB12-A2A76EFAAF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78BC7C3A-F76F-814D-84E6-E5B47C23B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ABC6A4B-FE4C-4547-9D60-513EE626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BD253A-A8E4-4143-ADE9-EB7CCF04B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0C63-90C4-274F-8E5F-9482480B93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796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F373948-98AF-3142-9965-AC53904824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3E37BF1-27EA-2E4F-83AE-8892690E0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B4CE5-F60F-1946-BDD2-0626419570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8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603D950-3FC9-C941-BC3D-384663F90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5BA572C-2503-774A-AB9E-009FE3AC4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45EE-5414-D448-A400-C03FDCB1D2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16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5357953-B743-9545-B631-63CCC37197D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242E4723-BBD0-8E41-AAA9-710B9756A4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40909-9EE1-A449-84C9-5544860924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38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AC2117-A04A-F04F-A408-A73992D2FB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20F51-C9FC-2248-8411-59A670D5EB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BC2B-7817-B84F-B378-A023F00FF9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1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4E2783A3-FC82-ED4F-B291-6A36D4F30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24C36AA8-2722-AC41-9D05-FD43EBF25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AB51-117E-3D42-9EA9-EDE6B9A443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8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DA0F889-145F-FD4A-B8B8-7BA6C1A23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380C0A-F0D6-014B-9C41-43146567A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0895E4-7D12-CC44-938C-318C300B33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2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DEDB183-0A6C-D347-910A-2EA0242CA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7793FD3-F5E0-4345-9EC1-BC2F026CB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EF7BC-5CA2-EE4C-BEBE-5373A903E66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96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D44C174-ED7E-AB4C-80BF-9192CBEEE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A9C888C-5560-3741-9AC5-8B2E6B5D7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60845-37C4-CC4D-9117-74179FA1B2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757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6E863991-95D3-534C-BE9A-A483BBDC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8630F-AD40-7342-BAF0-073738CD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CF8F44B-9CF5-3D43-A54E-3177503637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E7C8A6-F9D8-EB49-9A84-8FF355DD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9A9E51-7A35-3E49-AC2A-3B195150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CB25313-A1A6-6845-ACEB-9D21EC7293E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0" r:id="rId8"/>
    <p:sldLayoutId id="214748391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8F2B91-36F6-FF48-B724-76A768F4E1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Wireless LANs</a:t>
            </a:r>
            <a:endParaRPr lang="en-US" dirty="0"/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9A3F6922-6B18-5B4C-BDD0-EBDA43CC0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9713-C2F8-894E-BFE1-53DE7BC4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LANs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F5A93789-DBF9-BD4A-9479-2E3B043A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Additional complications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Different node coverage regions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Hidden Terminals / Exposed Terminals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Impossible to detect collisions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F1FA8ED1-E1D1-764D-AC51-9C30E9D52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14C0481-ADDC-9245-A138-D907AF259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C7988D-F547-1B47-AD8B-DEDF39B2FD91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BC3C4A-D8E4-1D4D-B40D-75136016D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Hidden Terminals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0B3E2E5-442F-784B-A43B-375CF4003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18050"/>
            <a:ext cx="8229600" cy="14081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Hidden terminals:</a:t>
            </a:r>
            <a:b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Nodes that cannot hear each-other (A and C) but that nevertheless collide at intended receiver (B).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00A4D89B-7A96-7048-A69C-42805C8D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" b="21477"/>
          <a:stretch>
            <a:fillRect/>
          </a:stretch>
        </p:blipFill>
        <p:spPr bwMode="auto">
          <a:xfrm>
            <a:off x="1828800" y="1806575"/>
            <a:ext cx="57150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58F017CC-7B81-DB4B-A29F-E057F0D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E8106408-7A6E-F748-83DF-1C748ADA8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5EE068-B6DF-3A4D-9439-67B275ECDA1C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21F4EA7-E00B-E340-A076-BF057C15C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Exposed Terminals</a:t>
            </a:r>
            <a:endParaRPr 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ADA0BDA-0611-1944-A17D-194FEF9E2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402138"/>
            <a:ext cx="8229600" cy="17240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Exposed Terminals:</a:t>
            </a:r>
            <a:br>
              <a:rPr lang="en-US" dirty="0"/>
            </a:br>
            <a:r>
              <a:rPr lang="en-US" dirty="0"/>
              <a:t>Senders that can hear each other (B and C) but that can transmit to different receivers (A &amp; D) </a:t>
            </a:r>
            <a:r>
              <a:rPr lang="en-US"/>
              <a:t>without colliding.</a:t>
            </a:r>
            <a:endParaRPr lang="en-US" dirty="0"/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FD590735-C222-8546-B3F6-B6C9462C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5"/>
          <a:stretch>
            <a:fillRect/>
          </a:stretch>
        </p:blipFill>
        <p:spPr bwMode="auto">
          <a:xfrm>
            <a:off x="1828800" y="1104900"/>
            <a:ext cx="56388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DAD20D4D-CD1D-E24C-8180-DE5046E6E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D63276EF-D458-C843-A2EB-813EAC293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3A28FC4-B5C4-344E-973A-81B877CB671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CF7BCBE-B75B-2A42-A7B7-0C11B4551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Multiple Access with </a:t>
            </a:r>
            <a:r>
              <a:rPr lang="en-US" altLang="x-none"/>
              <a:t>Collision Avoidance (MACA)</a:t>
            </a:r>
            <a:endParaRPr lang="en-US" altLang="x-none" dirty="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D2BB885F-892E-E141-9A29-02E8B719A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11738"/>
            <a:ext cx="8229600" cy="1114425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(a) A sending an RTS to B.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(b) B responding with a CTS to A. </a:t>
            </a:r>
          </a:p>
        </p:txBody>
      </p:sp>
      <p:pic>
        <p:nvPicPr>
          <p:cNvPr id="33795" name="Picture 4" descr="4-12">
            <a:extLst>
              <a:ext uri="{FF2B5EF4-FFF2-40B4-BE49-F238E27FC236}">
                <a16:creationId xmlns:a16="http://schemas.microsoft.com/office/drawing/2014/main" id="{765C98DB-6C49-CE43-B4D6-94E31060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730375"/>
            <a:ext cx="7046912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91863C36-CAD3-E842-A536-4920BA47C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165E0407-BA57-084C-A721-F5B23B99B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F702C1E-6BA4-1C4D-B83B-2FCA51EE4AC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46862</TotalTime>
  <Pages>32</Pages>
  <Words>190</Words>
  <Application>Microsoft Macintosh PowerPoint</Application>
  <PresentationFormat>Overhead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Wireless LANs</vt:lpstr>
      <vt:lpstr>Wireless LANs</vt:lpstr>
      <vt:lpstr>Hidden Terminals</vt:lpstr>
      <vt:lpstr>Exposed Terminals</vt:lpstr>
      <vt:lpstr>Multiple Access with Collision Avoidance (MACA)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394</cp:revision>
  <cp:lastPrinted>2019-09-23T14:15:54Z</cp:lastPrinted>
  <dcterms:created xsi:type="dcterms:W3CDTF">1996-01-04T14:14:20Z</dcterms:created>
  <dcterms:modified xsi:type="dcterms:W3CDTF">2020-10-19T19:01:11Z</dcterms:modified>
</cp:coreProperties>
</file>