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50" r:id="rId2"/>
    <p:sldId id="366" r:id="rId3"/>
    <p:sldId id="367" r:id="rId4"/>
    <p:sldId id="370" r:id="rId5"/>
    <p:sldId id="368" r:id="rId6"/>
    <p:sldId id="369" r:id="rId7"/>
  </p:sldIdLst>
  <p:sldSz cx="9144000" cy="6858000" type="overhead"/>
  <p:notesSz cx="6669088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>
      <p:cViewPr varScale="1">
        <p:scale>
          <a:sx n="119" d="100"/>
          <a:sy n="119" d="100"/>
        </p:scale>
        <p:origin x="18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3672" y="-112"/>
      </p:cViewPr>
      <p:guideLst>
        <p:guide orient="horz" pos="3125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0B3216D4-6D8E-8F49-83D7-B0D6339A6B80}"/>
    <pc:docChg chg="delSld modSld modShowInfo">
      <pc:chgData name="George Oikonomou" userId="e5e5709f-5788-4bb9-a2cb-c47cfc333c75" providerId="ADAL" clId="{0B3216D4-6D8E-8F49-83D7-B0D6339A6B80}" dt="2020-10-20T19:00:43.168" v="13" actId="2744"/>
      <pc:docMkLst>
        <pc:docMk/>
      </pc:docMkLst>
      <pc:sldChg chg="modSp mod">
        <pc:chgData name="George Oikonomou" userId="e5e5709f-5788-4bb9-a2cb-c47cfc333c75" providerId="ADAL" clId="{0B3216D4-6D8E-8F49-83D7-B0D6339A6B80}" dt="2020-10-05T19:50:21.908" v="12" actId="6549"/>
        <pc:sldMkLst>
          <pc:docMk/>
          <pc:sldMk cId="0" sldId="350"/>
        </pc:sldMkLst>
        <pc:spChg chg="mod">
          <ac:chgData name="George Oikonomou" userId="e5e5709f-5788-4bb9-a2cb-c47cfc333c75" providerId="ADAL" clId="{0B3216D4-6D8E-8F49-83D7-B0D6339A6B80}" dt="2020-10-05T19:50:21.908" v="12" actId="6549"/>
          <ac:spMkLst>
            <pc:docMk/>
            <pc:sldMk cId="0" sldId="350"/>
            <ac:spMk id="2" creationId="{924DB39D-EC26-6C49-B8CD-31669691E1D5}"/>
          </ac:spMkLst>
        </pc:spChg>
      </pc:sldChg>
      <pc:sldChg chg="del">
        <pc:chgData name="George Oikonomou" userId="e5e5709f-5788-4bb9-a2cb-c47cfc333c75" providerId="ADAL" clId="{0B3216D4-6D8E-8F49-83D7-B0D6339A6B80}" dt="2020-10-05T19:50:07.305" v="0" actId="2696"/>
        <pc:sldMkLst>
          <pc:docMk/>
          <pc:sldMk cId="0" sldId="364"/>
        </pc:sldMkLst>
      </pc:sldChg>
      <pc:sldChg chg="del">
        <pc:chgData name="George Oikonomou" userId="e5e5709f-5788-4bb9-a2cb-c47cfc333c75" providerId="ADAL" clId="{0B3216D4-6D8E-8F49-83D7-B0D6339A6B80}" dt="2020-10-05T19:50:07.326" v="2" actId="2696"/>
        <pc:sldMkLst>
          <pc:docMk/>
          <pc:sldMk cId="0" sldId="372"/>
        </pc:sldMkLst>
      </pc:sldChg>
      <pc:sldChg chg="del">
        <pc:chgData name="George Oikonomou" userId="e5e5709f-5788-4bb9-a2cb-c47cfc333c75" providerId="ADAL" clId="{0B3216D4-6D8E-8F49-83D7-B0D6339A6B80}" dt="2020-10-05T19:50:07.311" v="1" actId="2696"/>
        <pc:sldMkLst>
          <pc:docMk/>
          <pc:sldMk cId="0" sldId="373"/>
        </pc:sldMkLst>
      </pc:sldChg>
      <pc:sldChg chg="del">
        <pc:chgData name="George Oikonomou" userId="e5e5709f-5788-4bb9-a2cb-c47cfc333c75" providerId="ADAL" clId="{0B3216D4-6D8E-8F49-83D7-B0D6339A6B80}" dt="2020-10-05T19:50:07.346" v="3" actId="2696"/>
        <pc:sldMkLst>
          <pc:docMk/>
          <pc:sldMk cId="0" sldId="374"/>
        </pc:sldMkLst>
      </pc:sldChg>
    </pc:docChg>
  </pc:docChgLst>
  <pc:docChgLst>
    <pc:chgData name="George Oikonomou" userId="e5e5709f-5788-4bb9-a2cb-c47cfc333c75" providerId="ADAL" clId="{4EE69191-C6E3-6747-A239-89B04DD693BB}"/>
    <pc:docChg chg="undo custSel addSld delSld modSld">
      <pc:chgData name="George Oikonomou" userId="e5e5709f-5788-4bb9-a2cb-c47cfc333c75" providerId="ADAL" clId="{4EE69191-C6E3-6747-A239-89B04DD693BB}" dt="2020-10-05T19:15:01.674" v="29" actId="2696"/>
      <pc:docMkLst>
        <pc:docMk/>
      </pc:docMkLst>
      <pc:sldChg chg="modSp mod">
        <pc:chgData name="George Oikonomou" userId="e5e5709f-5788-4bb9-a2cb-c47cfc333c75" providerId="ADAL" clId="{4EE69191-C6E3-6747-A239-89B04DD693BB}" dt="2020-10-05T19:14:57.490" v="28" actId="20577"/>
        <pc:sldMkLst>
          <pc:docMk/>
          <pc:sldMk cId="0" sldId="350"/>
        </pc:sldMkLst>
        <pc:spChg chg="mod">
          <ac:chgData name="George Oikonomou" userId="e5e5709f-5788-4bb9-a2cb-c47cfc333c75" providerId="ADAL" clId="{4EE69191-C6E3-6747-A239-89B04DD693BB}" dt="2020-10-05T19:14:57.490" v="28" actId="20577"/>
          <ac:spMkLst>
            <pc:docMk/>
            <pc:sldMk cId="0" sldId="350"/>
            <ac:spMk id="2" creationId="{924DB39D-EC26-6C49-B8CD-31669691E1D5}"/>
          </ac:spMkLst>
        </pc:spChg>
      </pc:sldChg>
      <pc:sldChg chg="del">
        <pc:chgData name="George Oikonomou" userId="e5e5709f-5788-4bb9-a2cb-c47cfc333c75" providerId="ADAL" clId="{4EE69191-C6E3-6747-A239-89B04DD693BB}" dt="2020-10-05T18:02:44.283" v="0" actId="2696"/>
        <pc:sldMkLst>
          <pc:docMk/>
          <pc:sldMk cId="0" sldId="363"/>
        </pc:sldMkLst>
      </pc:sldChg>
      <pc:sldChg chg="add del">
        <pc:chgData name="George Oikonomou" userId="e5e5709f-5788-4bb9-a2cb-c47cfc333c75" providerId="ADAL" clId="{4EE69191-C6E3-6747-A239-89B04DD693BB}" dt="2020-10-05T19:15:01.674" v="29" actId="2696"/>
        <pc:sldMkLst>
          <pc:docMk/>
          <pc:sldMk cId="0" sldId="365"/>
        </pc:sldMkLst>
      </pc:sldChg>
      <pc:sldChg chg="add del">
        <pc:chgData name="George Oikonomou" userId="e5e5709f-5788-4bb9-a2cb-c47cfc333c75" providerId="ADAL" clId="{4EE69191-C6E3-6747-A239-89B04DD693BB}" dt="2020-10-05T18:03:15.264" v="4" actId="2696"/>
        <pc:sldMkLst>
          <pc:docMk/>
          <pc:sldMk cId="0" sldId="366"/>
        </pc:sldMkLst>
      </pc:sldChg>
      <pc:sldChg chg="add del">
        <pc:chgData name="George Oikonomou" userId="e5e5709f-5788-4bb9-a2cb-c47cfc333c75" providerId="ADAL" clId="{4EE69191-C6E3-6747-A239-89B04DD693BB}" dt="2020-10-05T18:03:14.080" v="3" actId="2696"/>
        <pc:sldMkLst>
          <pc:docMk/>
          <pc:sldMk cId="0" sldId="367"/>
        </pc:sldMkLst>
      </pc:sldChg>
      <pc:sldChg chg="del">
        <pc:chgData name="George Oikonomou" userId="e5e5709f-5788-4bb9-a2cb-c47cfc333c75" providerId="ADAL" clId="{4EE69191-C6E3-6747-A239-89B04DD693BB}" dt="2020-10-05T19:13:37.707" v="5" actId="2696"/>
        <pc:sldMkLst>
          <pc:docMk/>
          <pc:sldMk cId="0" sldId="371"/>
        </pc:sldMkLst>
      </pc:sldChg>
    </pc:docChg>
  </pc:docChgLst>
  <pc:docChgLst>
    <pc:chgData name="George Oikonomou" userId="e5e5709f-5788-4bb9-a2cb-c47cfc333c75" providerId="ADAL" clId="{2A85DD76-2833-6547-97E5-7DCF5B2D702D}"/>
    <pc:docChg chg="undo custSel modSld">
      <pc:chgData name="George Oikonomou" userId="e5e5709f-5788-4bb9-a2cb-c47cfc333c75" providerId="ADAL" clId="{2A85DD76-2833-6547-97E5-7DCF5B2D702D}" dt="2019-10-30T10:55:00.777" v="4" actId="20577"/>
      <pc:docMkLst>
        <pc:docMk/>
      </pc:docMkLst>
      <pc:sldChg chg="modSp">
        <pc:chgData name="George Oikonomou" userId="e5e5709f-5788-4bb9-a2cb-c47cfc333c75" providerId="ADAL" clId="{2A85DD76-2833-6547-97E5-7DCF5B2D702D}" dt="2019-10-30T10:55:00.777" v="4" actId="20577"/>
        <pc:sldMkLst>
          <pc:docMk/>
          <pc:sldMk cId="0" sldId="368"/>
        </pc:sldMkLst>
        <pc:spChg chg="mod">
          <ac:chgData name="George Oikonomou" userId="e5e5709f-5788-4bb9-a2cb-c47cfc333c75" providerId="ADAL" clId="{2A85DD76-2833-6547-97E5-7DCF5B2D702D}" dt="2019-10-30T10:55:00.777" v="4" actId="20577"/>
          <ac:spMkLst>
            <pc:docMk/>
            <pc:sldMk cId="0" sldId="368"/>
            <ac:spMk id="22530" creationId="{C0E0DDA2-7463-A540-A8B9-C865633296A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E0933CD7-D1C4-F84E-93B7-3259E31F2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9517063"/>
            <a:ext cx="3508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>
              <a:ea typeface="+mn-ea"/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8FFA2E23-B060-FF4B-8A22-FC0578E49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55563"/>
            <a:ext cx="627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GB" altLang="x-none" sz="1600" b="1">
                <a:latin typeface="Arial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x-none" sz="1600" b="1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614E9E36-81DC-744B-AA42-6128BD196A7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7038"/>
            <a:ext cx="58785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Lucida Grande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UoB : EENG : Net. Sys. &amp; Apps (EENGM0009) : © DK 2015, GO 2016</a:t>
            </a:r>
            <a:endParaRPr lang="en-GB" altLang="x-none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057C08E3-75B9-FE48-A668-26382B57D0D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65838" y="9317038"/>
            <a:ext cx="60325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7457ADD-5A4B-9E41-B67F-0406BBD7FB5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8050"/>
            <a:ext cx="4891088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6E242A8-FDE8-E146-BF2F-428E0BAFC1B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7588" y="865188"/>
            <a:ext cx="4637087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83BDDF48-A2C4-0F41-AD1F-633636000C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F917AA0D-FD29-AE47-AFCC-7174A646E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EE83B221-2D81-0A42-B391-1F8E0D0ACF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B4999833-CD2D-0E45-A58F-A77E06270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37"/>
            <a:ext cx="7772400" cy="3547367"/>
          </a:xfrm>
        </p:spPr>
        <p:txBody>
          <a:bodyPr anchor="b"/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4E2F21CB-E618-2C48-95F9-BEB9877B75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038452E-BFD4-774A-A8B6-321C250373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E4433-C357-AE4D-9FAF-D2BFEE62E65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3567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30"/>
            <a:ext cx="8229600" cy="488903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EDA9619F-BA98-5849-A9F5-7CEC735378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1D73C74C-7AEE-B247-BA81-9E2ECBDE25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E40B8-678C-C24D-A61C-50967BEC7F0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7029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4"/>
          </a:xfrm>
        </p:spPr>
        <p:txBody>
          <a:bodyPr anchor="b"/>
          <a:lstStyle>
            <a:lvl1pPr algn="ctr" defTabSz="8163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781C2B14-6665-5C4A-B8D4-9FDD36DA05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BCF8963C-28C5-F247-9186-AF0FBD6DF3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E7F0E-4CEE-6347-9CF0-2AA54E2530D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240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400">
                <a:latin typeface="Helvetica"/>
                <a:cs typeface="Helvetica"/>
              </a:defRPr>
            </a:lvl2pPr>
            <a:lvl3pPr>
              <a:defRPr sz="14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1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AD8915EE-6FB0-7443-B2EB-647708B1365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EACF8F9-6C99-8F41-8D50-F0B22527C60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391F2-D8A6-B64B-A0FB-71DE7BD7ED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4086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7468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277468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887068"/>
            <a:ext cx="4041648" cy="423941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65" y="1887511"/>
            <a:ext cx="4041648" cy="4238969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CB8CFD-6FC2-8242-819B-5AC5839B2A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C89C8E-DE36-CC46-9A12-48E541B014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0EFA7-3F77-A54F-81B4-57ABF37164B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1256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D7A7180-3746-6C4D-A946-EF8E92C912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B764B094-89E4-8042-81AE-C97C35D284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2FF1A-52A7-B14D-A714-33C7EF28D6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1312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26E59778-F3F4-8B4D-87F5-EF8F366000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F4FD3B23-B10F-D94D-86B5-D86ECF3C25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DF3D0F2-9645-CE4A-801C-75F29D78F44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4692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73050"/>
            <a:ext cx="4995863" cy="5853113"/>
          </a:xfrm>
        </p:spPr>
        <p:txBody>
          <a:bodyPr/>
          <a:lstStyle>
            <a:lvl1pPr>
              <a:defRPr sz="29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>
                <a:latin typeface="Helvetica"/>
                <a:cs typeface="Helvetica"/>
              </a:defRPr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B5C7F44B-30BF-0E43-AE0B-EC61CA1486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4C84489D-57A1-BE41-92B5-3B6B691F7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6BA8-7AD7-F04C-998A-C637393F30E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027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900"/>
            </a:lvl1pPr>
            <a:lvl2pPr marL="408155" indent="0">
              <a:buNone/>
              <a:defRPr sz="2500"/>
            </a:lvl2pPr>
            <a:lvl3pPr marL="816309" indent="0">
              <a:buNone/>
              <a:defRPr sz="2200"/>
            </a:lvl3pPr>
            <a:lvl4pPr marL="1224464" indent="0">
              <a:buNone/>
              <a:defRPr sz="1800"/>
            </a:lvl4pPr>
            <a:lvl5pPr marL="1632619" indent="0">
              <a:buNone/>
              <a:defRPr sz="1800"/>
            </a:lvl5pPr>
            <a:lvl6pPr marL="2040775" indent="0">
              <a:buNone/>
              <a:defRPr sz="1800"/>
            </a:lvl6pPr>
            <a:lvl7pPr marL="2448929" indent="0">
              <a:buNone/>
              <a:defRPr sz="1800"/>
            </a:lvl7pPr>
            <a:lvl8pPr marL="2857084" indent="0">
              <a:buNone/>
              <a:defRPr sz="1800"/>
            </a:lvl8pPr>
            <a:lvl9pPr marL="3265239" indent="0">
              <a:buNone/>
              <a:defRPr sz="18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4" y="5810251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C44CD3DE-8213-CB43-B9BE-54852B8388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DA8F7C2-61D7-5E40-B515-68755C3F3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764D2-7C1A-8C42-9189-4BD0BC8DF26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3998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file:////Users/freelance/Desktop/UoB_PowerpointSlides_v3-1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5F408542-C57D-C64B-90F2-E53A8B3CF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9BD58-392D-B048-9914-A8D2FBEE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950" y="209550"/>
            <a:ext cx="6038850" cy="865188"/>
          </a:xfrm>
          <a:prstGeom prst="rect">
            <a:avLst/>
          </a:prstGeom>
        </p:spPr>
        <p:txBody>
          <a:bodyPr vert="horz" lIns="81631" tIns="40815" rIns="81631" bIns="40815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7914942-A81F-4746-8465-4957D0CEF3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11A437-A034-C94A-9755-374DF0332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1538" y="6221413"/>
            <a:ext cx="63992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D8E76A-AC1E-4244-BCE2-2B320BC2B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8138" y="6221413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9A6C67E-73F1-6C45-B17E-163ABA1C4B5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2" r:id="rId7"/>
    <p:sldLayoutId id="2147483930" r:id="rId8"/>
    <p:sldLayoutId id="2147483931" r:id="rId9"/>
  </p:sldLayoutIdLst>
  <p:hf hdr="0" dt="0"/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ＭＳ Ｐゴシック" charset="0"/>
          <a:cs typeface="Helvetica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163" indent="-2032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5150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85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3006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6116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931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0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1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7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2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8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3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24DB39D-EC26-6C49-B8CD-31669691E1D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328738"/>
            <a:ext cx="7772400" cy="3548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Classic Ethernet</a:t>
            </a:r>
            <a:endParaRPr lang="en-US" dirty="0"/>
          </a:p>
        </p:txBody>
      </p:sp>
      <p:sp>
        <p:nvSpPr>
          <p:cNvPr id="13314" name="Subtitle 4">
            <a:extLst>
              <a:ext uri="{FF2B5EF4-FFF2-40B4-BE49-F238E27FC236}">
                <a16:creationId xmlns:a16="http://schemas.microsoft.com/office/drawing/2014/main" id="{6B6673F0-2DA4-DA49-B9FC-23A34FB54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F1629AA-9E48-ED42-B778-165F218E5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Classic Ethernet Physical Layer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40DF67E5-6ECB-6646-A400-D555C196E0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629150"/>
            <a:ext cx="8229600" cy="1497013"/>
          </a:xfrm>
        </p:spPr>
        <p:txBody>
          <a:bodyPr/>
          <a:lstStyle/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Shared coaxial cable with all hosts attached</a:t>
            </a:r>
          </a:p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Up to 10Mbps</a:t>
            </a:r>
          </a:p>
        </p:txBody>
      </p:sp>
      <p:pic>
        <p:nvPicPr>
          <p:cNvPr id="18435" name="Picture 6">
            <a:extLst>
              <a:ext uri="{FF2B5EF4-FFF2-40B4-BE49-F238E27FC236}">
                <a16:creationId xmlns:a16="http://schemas.microsoft.com/office/drawing/2014/main" id="{9447609A-8FF7-DD40-8B32-24E74B9A1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658938"/>
            <a:ext cx="84486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Footer Placeholder 1">
            <a:extLst>
              <a:ext uri="{FF2B5EF4-FFF2-40B4-BE49-F238E27FC236}">
                <a16:creationId xmlns:a16="http://schemas.microsoft.com/office/drawing/2014/main" id="{EA96C5D1-F05E-C84C-B575-B8DB230326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7" name="Slide Number Placeholder 2">
            <a:extLst>
              <a:ext uri="{FF2B5EF4-FFF2-40B4-BE49-F238E27FC236}">
                <a16:creationId xmlns:a16="http://schemas.microsoft.com/office/drawing/2014/main" id="{3111171B-BAB3-6B43-B4A8-263B14F0E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B86608-1365-134A-B540-6EB7DDB526D4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84FC865-014D-FB4D-BC89-E99359F11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Ethernet Cabling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59BFD45A-32BD-1C42-8C53-A575B649A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054600"/>
            <a:ext cx="8229600" cy="107156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Three kinds of Ethernet cabling. </a:t>
            </a:r>
          </a:p>
          <a:p>
            <a:pPr algn="ctr"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rPr>
              <a:t>(a)</a:t>
            </a: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 10Base5, </a:t>
            </a:r>
            <a:r>
              <a:rPr lang="en-US" altLang="en-US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rPr>
              <a:t>(b)</a:t>
            </a: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 10Base2, </a:t>
            </a:r>
            <a:r>
              <a:rPr lang="en-US" altLang="en-US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rPr>
              <a:t>(c)</a:t>
            </a: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 10Base-T.</a:t>
            </a:r>
          </a:p>
        </p:txBody>
      </p:sp>
      <p:pic>
        <p:nvPicPr>
          <p:cNvPr id="19459" name="Picture 4" descr="4-14">
            <a:extLst>
              <a:ext uri="{FF2B5EF4-FFF2-40B4-BE49-F238E27FC236}">
                <a16:creationId xmlns:a16="http://schemas.microsoft.com/office/drawing/2014/main" id="{6F684B51-731A-2E46-A2A8-3ECECFD1C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8" y="1446213"/>
            <a:ext cx="7292975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Footer Placeholder 1">
            <a:extLst>
              <a:ext uri="{FF2B5EF4-FFF2-40B4-BE49-F238E27FC236}">
                <a16:creationId xmlns:a16="http://schemas.microsoft.com/office/drawing/2014/main" id="{46AC012A-3DFD-0B48-B6C4-B6551E61A7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1" name="Slide Number Placeholder 2">
            <a:extLst>
              <a:ext uri="{FF2B5EF4-FFF2-40B4-BE49-F238E27FC236}">
                <a16:creationId xmlns:a16="http://schemas.microsoft.com/office/drawing/2014/main" id="{C817C060-E54E-4D4B-957F-041A5D229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24084EA-7E6E-1844-9A49-84EEDDD96036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E17E9AB-08D2-E64A-95F6-9E97CD5D4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Collision Detection (CD)</a:t>
            </a:r>
            <a:endParaRPr lang="en-US" dirty="0"/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4171AC2D-7C55-EF4F-A22F-1B82781EFC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911725"/>
            <a:ext cx="8229600" cy="1214438"/>
          </a:xfrm>
        </p:spPr>
        <p:txBody>
          <a:bodyPr/>
          <a:lstStyle/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Collision detection can take as long as 2</a:t>
            </a: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  <a:sym typeface="Symbol" pitchFamily="2" charset="2"/>
              </a:rPr>
              <a:t></a:t>
            </a: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Max cable length of relevance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749957E6-F995-7E4E-B870-2F572798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327150"/>
            <a:ext cx="81534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Footer Placeholder 3">
            <a:extLst>
              <a:ext uri="{FF2B5EF4-FFF2-40B4-BE49-F238E27FC236}">
                <a16:creationId xmlns:a16="http://schemas.microsoft.com/office/drawing/2014/main" id="{9748E320-922F-754F-BF6A-4B94CFEB0F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485" name="Slide Number Placeholder 4">
            <a:extLst>
              <a:ext uri="{FF2B5EF4-FFF2-40B4-BE49-F238E27FC236}">
                <a16:creationId xmlns:a16="http://schemas.microsoft.com/office/drawing/2014/main" id="{5D5A9641-9F90-434A-9792-5BA0C76631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A1B695D-69A7-C645-AF93-86B1FAD24F61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37B23EE-F231-9242-A9FD-69F0B5DAE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Ethernet MAC Sublayer Protocol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C0E0DDA2-7463-A540-A8B9-C86563329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327400"/>
            <a:ext cx="8229600" cy="279876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Frame </a:t>
            </a: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formats.</a:t>
            </a:r>
            <a:b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</a:br>
            <a:r>
              <a:rPr lang="en-US" altLang="en-US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rPr>
              <a:t>(</a:t>
            </a:r>
            <a:r>
              <a:rPr lang="en-US" altLang="en-US" dirty="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rPr>
              <a:t>a)</a:t>
            </a: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 DIX Ethernet, </a:t>
            </a:r>
            <a:r>
              <a:rPr lang="en-US" altLang="en-US" dirty="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rPr>
              <a:t>(b)</a:t>
            </a: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 IEEE 802.3.</a:t>
            </a:r>
          </a:p>
          <a:p>
            <a:endParaRPr lang="en-US" altLang="en-US" sz="2400" dirty="0">
              <a:latin typeface="Helvetica" pitchFamily="2" charset="0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Helvetica" pitchFamily="2" charset="0"/>
                <a:ea typeface="ＭＳ Ｐゴシック" panose="020B0600070205080204" pitchFamily="34" charset="-128"/>
              </a:rPr>
              <a:t>Addresses: MAC addresses</a:t>
            </a:r>
            <a:br>
              <a:rPr lang="en-US" altLang="en-US" sz="2400" dirty="0">
                <a:latin typeface="Helvetica" pitchFamily="2" charset="0"/>
                <a:ea typeface="ＭＳ Ｐゴシック" panose="020B0600070205080204" pitchFamily="34" charset="-128"/>
              </a:rPr>
            </a:br>
            <a:r>
              <a:rPr lang="en-US" altLang="en-US" sz="2400" dirty="0">
                <a:latin typeface="Helvetica" pitchFamily="2" charset="0"/>
                <a:ea typeface="ＭＳ Ｐゴシック" panose="020B0600070205080204" pitchFamily="34" charset="-128"/>
              </a:rPr>
              <a:t>Manufacturer-provided unique number per Ethernet card</a:t>
            </a:r>
            <a:br>
              <a:rPr lang="en-US" altLang="en-US" sz="2400" dirty="0">
                <a:latin typeface="Helvetica" pitchFamily="2" charset="0"/>
                <a:ea typeface="ＭＳ Ｐゴシック" panose="020B0600070205080204" pitchFamily="34" charset="-128"/>
              </a:rPr>
            </a:br>
            <a:r>
              <a:rPr lang="en-US" altLang="en-US" sz="2400" dirty="0">
                <a:latin typeface="Helvetica" pitchFamily="2" charset="0"/>
                <a:ea typeface="ＭＳ Ｐゴシック" panose="020B0600070205080204" pitchFamily="34" charset="-128"/>
              </a:rPr>
              <a:t>(6-bytes, e.g. </a:t>
            </a:r>
            <a:r>
              <a:rPr lang="is-IS" altLang="en-US" sz="2400" dirty="0">
                <a:latin typeface="Helvetica" pitchFamily="2" charset="0"/>
                <a:ea typeface="ＭＳ Ｐゴシック" panose="020B0600070205080204" pitchFamily="34" charset="-128"/>
              </a:rPr>
              <a:t>8c:85:90:07:d9:db)</a:t>
            </a:r>
          </a:p>
          <a:p>
            <a:endParaRPr lang="en-US" altLang="en-US" sz="2400" dirty="0"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pic>
        <p:nvPicPr>
          <p:cNvPr id="22531" name="Picture 4" descr="4-17">
            <a:extLst>
              <a:ext uri="{FF2B5EF4-FFF2-40B4-BE49-F238E27FC236}">
                <a16:creationId xmlns:a16="http://schemas.microsoft.com/office/drawing/2014/main" id="{E81C5E53-F426-FD4B-8A7B-B3D8887BF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1260475"/>
            <a:ext cx="81184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Footer Placeholder 1">
            <a:extLst>
              <a:ext uri="{FF2B5EF4-FFF2-40B4-BE49-F238E27FC236}">
                <a16:creationId xmlns:a16="http://schemas.microsoft.com/office/drawing/2014/main" id="{DBCAF24D-114A-AF46-8103-457EE3968D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2533" name="Slide Number Placeholder 2">
            <a:extLst>
              <a:ext uri="{FF2B5EF4-FFF2-40B4-BE49-F238E27FC236}">
                <a16:creationId xmlns:a16="http://schemas.microsoft.com/office/drawing/2014/main" id="{7F4E4D15-6523-0349-B2A4-BC58F39ECE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5A72870-9A50-6745-AFCA-5608446E8706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76DD-ED14-3A4A-BFB1-99B0F567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Length/Type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8195FD9E-48CA-D34F-94C9-D27A44DB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If Length/Type is type, then where is the length?!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  <a:p>
            <a:pPr marL="304800" lvl="1" indent="-304800">
              <a:buFont typeface="Arial" panose="020B0604020202020204" pitchFamily="34" charset="0"/>
              <a:buChar char="•"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Ethernet length was determined by looking inside the data – a layer violation.</a:t>
            </a:r>
          </a:p>
          <a:p>
            <a:pPr marL="304800" lvl="1" indent="-304800">
              <a:buFont typeface="Arial" panose="020B0604020202020204" pitchFamily="34" charset="0"/>
              <a:buChar char="•"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802.3 added another header for the Logical Link Control (LLC) protocol within the data. It uses 8 bytes to convey the 2 bytes of protocol type information.</a:t>
            </a:r>
          </a:p>
          <a:p>
            <a:pPr marL="304800" lvl="1" indent="-304800">
              <a:buFont typeface="Arial" panose="020B0604020202020204" pitchFamily="34" charset="0"/>
              <a:buChar char="•"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Rule of thumb:</a:t>
            </a:r>
            <a:b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</a:b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Any number greater than 0x600 (hex / base16) can be interpreted a Type, otherwise the field is interpreted as Length.</a:t>
            </a:r>
          </a:p>
        </p:txBody>
      </p:sp>
      <p:sp>
        <p:nvSpPr>
          <p:cNvPr id="23555" name="Footer Placeholder 3">
            <a:extLst>
              <a:ext uri="{FF2B5EF4-FFF2-40B4-BE49-F238E27FC236}">
                <a16:creationId xmlns:a16="http://schemas.microsoft.com/office/drawing/2014/main" id="{598D69FB-2B38-DB4D-BF6A-6A17EDC574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3556" name="Slide Number Placeholder 4">
            <a:extLst>
              <a:ext uri="{FF2B5EF4-FFF2-40B4-BE49-F238E27FC236}">
                <a16:creationId xmlns:a16="http://schemas.microsoft.com/office/drawing/2014/main" id="{1057E3A0-D2B0-7345-A9FF-5EB4A551AD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5C7B631-9A4F-A940-B242-2422B161BE23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48318</TotalTime>
  <Pages>32</Pages>
  <Words>301</Words>
  <Application>Microsoft Macintosh PowerPoint</Application>
  <PresentationFormat>Overhead</PresentationFormat>
  <Paragraphs>30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Helvetica</vt:lpstr>
      <vt:lpstr>Lucida Grande</vt:lpstr>
      <vt:lpstr>Palatino Linotype</vt:lpstr>
      <vt:lpstr>Times New Roman</vt:lpstr>
      <vt:lpstr>uob</vt:lpstr>
      <vt:lpstr>Classic Ethernet</vt:lpstr>
      <vt:lpstr>Classic Ethernet Physical Layer</vt:lpstr>
      <vt:lpstr>Ethernet Cabling</vt:lpstr>
      <vt:lpstr>Collision Detection (CD)</vt:lpstr>
      <vt:lpstr>Ethernet MAC Sublayer Protocol</vt:lpstr>
      <vt:lpstr>Length/Type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405</cp:revision>
  <cp:lastPrinted>2017-10-08T21:35:29Z</cp:lastPrinted>
  <dcterms:created xsi:type="dcterms:W3CDTF">1996-01-04T14:14:20Z</dcterms:created>
  <dcterms:modified xsi:type="dcterms:W3CDTF">2020-10-20T19:01:13Z</dcterms:modified>
</cp:coreProperties>
</file>