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50" r:id="rId2"/>
    <p:sldId id="372" r:id="rId3"/>
    <p:sldId id="373" r:id="rId4"/>
    <p:sldId id="374" r:id="rId5"/>
  </p:sldIdLst>
  <p:sldSz cx="9144000" cy="6858000" type="overhead"/>
  <p:notesSz cx="6669088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6370"/>
  </p:normalViewPr>
  <p:slideViewPr>
    <p:cSldViewPr snapToGrid="0">
      <p:cViewPr varScale="1">
        <p:scale>
          <a:sx n="150" d="100"/>
          <a:sy n="150" d="100"/>
        </p:scale>
        <p:origin x="22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3672" y="-112"/>
      </p:cViewPr>
      <p:guideLst>
        <p:guide orient="horz" pos="3125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4EE69191-C6E3-6747-A239-89B04DD693BB}"/>
    <pc:docChg chg="undo custSel addSld delSld modSld">
      <pc:chgData name="George Oikonomou" userId="e5e5709f-5788-4bb9-a2cb-c47cfc333c75" providerId="ADAL" clId="{4EE69191-C6E3-6747-A239-89B04DD693BB}" dt="2020-10-05T19:15:01.674" v="29" actId="2696"/>
      <pc:docMkLst>
        <pc:docMk/>
      </pc:docMkLst>
      <pc:sldChg chg="modSp mod">
        <pc:chgData name="George Oikonomou" userId="e5e5709f-5788-4bb9-a2cb-c47cfc333c75" providerId="ADAL" clId="{4EE69191-C6E3-6747-A239-89B04DD693BB}" dt="2020-10-05T19:14:57.490" v="28" actId="20577"/>
        <pc:sldMkLst>
          <pc:docMk/>
          <pc:sldMk cId="0" sldId="350"/>
        </pc:sldMkLst>
        <pc:spChg chg="mod">
          <ac:chgData name="George Oikonomou" userId="e5e5709f-5788-4bb9-a2cb-c47cfc333c75" providerId="ADAL" clId="{4EE69191-C6E3-6747-A239-89B04DD693BB}" dt="2020-10-05T19:14:57.490" v="28" actId="20577"/>
          <ac:spMkLst>
            <pc:docMk/>
            <pc:sldMk cId="0" sldId="350"/>
            <ac:spMk id="2" creationId="{924DB39D-EC26-6C49-B8CD-31669691E1D5}"/>
          </ac:spMkLst>
        </pc:spChg>
      </pc:sldChg>
      <pc:sldChg chg="del">
        <pc:chgData name="George Oikonomou" userId="e5e5709f-5788-4bb9-a2cb-c47cfc333c75" providerId="ADAL" clId="{4EE69191-C6E3-6747-A239-89B04DD693BB}" dt="2020-10-05T18:02:44.283" v="0" actId="2696"/>
        <pc:sldMkLst>
          <pc:docMk/>
          <pc:sldMk cId="0" sldId="363"/>
        </pc:sldMkLst>
      </pc:sldChg>
      <pc:sldChg chg="add del">
        <pc:chgData name="George Oikonomou" userId="e5e5709f-5788-4bb9-a2cb-c47cfc333c75" providerId="ADAL" clId="{4EE69191-C6E3-6747-A239-89B04DD693BB}" dt="2020-10-05T19:15:01.674" v="29" actId="2696"/>
        <pc:sldMkLst>
          <pc:docMk/>
          <pc:sldMk cId="0" sldId="365"/>
        </pc:sldMkLst>
      </pc:sldChg>
      <pc:sldChg chg="add del">
        <pc:chgData name="George Oikonomou" userId="e5e5709f-5788-4bb9-a2cb-c47cfc333c75" providerId="ADAL" clId="{4EE69191-C6E3-6747-A239-89B04DD693BB}" dt="2020-10-05T18:03:15.264" v="4" actId="2696"/>
        <pc:sldMkLst>
          <pc:docMk/>
          <pc:sldMk cId="0" sldId="366"/>
        </pc:sldMkLst>
      </pc:sldChg>
      <pc:sldChg chg="add del">
        <pc:chgData name="George Oikonomou" userId="e5e5709f-5788-4bb9-a2cb-c47cfc333c75" providerId="ADAL" clId="{4EE69191-C6E3-6747-A239-89B04DD693BB}" dt="2020-10-05T18:03:14.080" v="3" actId="2696"/>
        <pc:sldMkLst>
          <pc:docMk/>
          <pc:sldMk cId="0" sldId="367"/>
        </pc:sldMkLst>
      </pc:sldChg>
      <pc:sldChg chg="del">
        <pc:chgData name="George Oikonomou" userId="e5e5709f-5788-4bb9-a2cb-c47cfc333c75" providerId="ADAL" clId="{4EE69191-C6E3-6747-A239-89B04DD693BB}" dt="2020-10-05T19:13:37.707" v="5" actId="2696"/>
        <pc:sldMkLst>
          <pc:docMk/>
          <pc:sldMk cId="0" sldId="371"/>
        </pc:sldMkLst>
      </pc:sldChg>
    </pc:docChg>
  </pc:docChgLst>
  <pc:docChgLst>
    <pc:chgData name="George Oikonomou" userId="e5e5709f-5788-4bb9-a2cb-c47cfc333c75" providerId="ADAL" clId="{D3FFDBC6-696A-1440-88BB-AECA4F4DED58}"/>
    <pc:docChg chg="modShowInfo">
      <pc:chgData name="George Oikonomou" userId="e5e5709f-5788-4bb9-a2cb-c47cfc333c75" providerId="ADAL" clId="{D3FFDBC6-696A-1440-88BB-AECA4F4DED58}" dt="2020-10-20T20:01:26.692" v="0" actId="2744"/>
      <pc:docMkLst>
        <pc:docMk/>
      </pc:docMkLst>
    </pc:docChg>
  </pc:docChgLst>
  <pc:docChgLst>
    <pc:chgData name="George Oikonomou" userId="e5e5709f-5788-4bb9-a2cb-c47cfc333c75" providerId="ADAL" clId="{8946E343-33FC-7640-BCF1-FDF23D387459}"/>
    <pc:docChg chg="delSld modSld">
      <pc:chgData name="George Oikonomou" userId="e5e5709f-5788-4bb9-a2cb-c47cfc333c75" providerId="ADAL" clId="{8946E343-33FC-7640-BCF1-FDF23D387459}" dt="2020-10-05T19:50:45.292" v="32" actId="6549"/>
      <pc:docMkLst>
        <pc:docMk/>
      </pc:docMkLst>
      <pc:sldChg chg="modSp mod">
        <pc:chgData name="George Oikonomou" userId="e5e5709f-5788-4bb9-a2cb-c47cfc333c75" providerId="ADAL" clId="{8946E343-33FC-7640-BCF1-FDF23D387459}" dt="2020-10-05T19:50:45.292" v="32" actId="6549"/>
        <pc:sldMkLst>
          <pc:docMk/>
          <pc:sldMk cId="0" sldId="350"/>
        </pc:sldMkLst>
        <pc:spChg chg="mod">
          <ac:chgData name="George Oikonomou" userId="e5e5709f-5788-4bb9-a2cb-c47cfc333c75" providerId="ADAL" clId="{8946E343-33FC-7640-BCF1-FDF23D387459}" dt="2020-10-05T19:50:45.292" v="32" actId="6549"/>
          <ac:spMkLst>
            <pc:docMk/>
            <pc:sldMk cId="0" sldId="350"/>
            <ac:spMk id="2" creationId="{924DB39D-EC26-6C49-B8CD-31669691E1D5}"/>
          </ac:spMkLst>
        </pc:spChg>
      </pc:sldChg>
      <pc:sldChg chg="del">
        <pc:chgData name="George Oikonomou" userId="e5e5709f-5788-4bb9-a2cb-c47cfc333c75" providerId="ADAL" clId="{8946E343-33FC-7640-BCF1-FDF23D387459}" dt="2020-10-05T19:50:34.867" v="5" actId="2696"/>
        <pc:sldMkLst>
          <pc:docMk/>
          <pc:sldMk cId="0" sldId="364"/>
        </pc:sldMkLst>
      </pc:sldChg>
      <pc:sldChg chg="del">
        <pc:chgData name="George Oikonomou" userId="e5e5709f-5788-4bb9-a2cb-c47cfc333c75" providerId="ADAL" clId="{8946E343-33FC-7640-BCF1-FDF23D387459}" dt="2020-10-05T19:50:34.800" v="0" actId="2696"/>
        <pc:sldMkLst>
          <pc:docMk/>
          <pc:sldMk cId="0" sldId="366"/>
        </pc:sldMkLst>
      </pc:sldChg>
      <pc:sldChg chg="del">
        <pc:chgData name="George Oikonomou" userId="e5e5709f-5788-4bb9-a2cb-c47cfc333c75" providerId="ADAL" clId="{8946E343-33FC-7640-BCF1-FDF23D387459}" dt="2020-10-05T19:50:34.835" v="3" actId="2696"/>
        <pc:sldMkLst>
          <pc:docMk/>
          <pc:sldMk cId="0" sldId="367"/>
        </pc:sldMkLst>
      </pc:sldChg>
      <pc:sldChg chg="del">
        <pc:chgData name="George Oikonomou" userId="e5e5709f-5788-4bb9-a2cb-c47cfc333c75" providerId="ADAL" clId="{8946E343-33FC-7640-BCF1-FDF23D387459}" dt="2020-10-05T19:50:34.811" v="2" actId="2696"/>
        <pc:sldMkLst>
          <pc:docMk/>
          <pc:sldMk cId="0" sldId="368"/>
        </pc:sldMkLst>
      </pc:sldChg>
      <pc:sldChg chg="del">
        <pc:chgData name="George Oikonomou" userId="e5e5709f-5788-4bb9-a2cb-c47cfc333c75" providerId="ADAL" clId="{8946E343-33FC-7640-BCF1-FDF23D387459}" dt="2020-10-05T19:50:34.850" v="4" actId="2696"/>
        <pc:sldMkLst>
          <pc:docMk/>
          <pc:sldMk cId="0" sldId="369"/>
        </pc:sldMkLst>
      </pc:sldChg>
      <pc:sldChg chg="del">
        <pc:chgData name="George Oikonomou" userId="e5e5709f-5788-4bb9-a2cb-c47cfc333c75" providerId="ADAL" clId="{8946E343-33FC-7640-BCF1-FDF23D387459}" dt="2020-10-05T19:50:34.806" v="1" actId="2696"/>
        <pc:sldMkLst>
          <pc:docMk/>
          <pc:sldMk cId="0" sldId="370"/>
        </pc:sldMkLst>
      </pc:sldChg>
    </pc:docChg>
  </pc:docChgLst>
  <pc:docChgLst>
    <pc:chgData name="George Oikonomou" userId="e5e5709f-5788-4bb9-a2cb-c47cfc333c75" providerId="ADAL" clId="{2A85DD76-2833-6547-97E5-7DCF5B2D702D}"/>
    <pc:docChg chg="undo custSel modSld">
      <pc:chgData name="George Oikonomou" userId="e5e5709f-5788-4bb9-a2cb-c47cfc333c75" providerId="ADAL" clId="{2A85DD76-2833-6547-97E5-7DCF5B2D702D}" dt="2019-10-30T10:55:00.777" v="4" actId="20577"/>
      <pc:docMkLst>
        <pc:docMk/>
      </pc:docMkLst>
      <pc:sldChg chg="modSp">
        <pc:chgData name="George Oikonomou" userId="e5e5709f-5788-4bb9-a2cb-c47cfc333c75" providerId="ADAL" clId="{2A85DD76-2833-6547-97E5-7DCF5B2D702D}" dt="2019-10-30T10:55:00.777" v="4" actId="20577"/>
        <pc:sldMkLst>
          <pc:docMk/>
          <pc:sldMk cId="0" sldId="368"/>
        </pc:sldMkLst>
        <pc:spChg chg="mod">
          <ac:chgData name="George Oikonomou" userId="e5e5709f-5788-4bb9-a2cb-c47cfc333c75" providerId="ADAL" clId="{2A85DD76-2833-6547-97E5-7DCF5B2D702D}" dt="2019-10-30T10:55:00.777" v="4" actId="20577"/>
          <ac:spMkLst>
            <pc:docMk/>
            <pc:sldMk cId="0" sldId="368"/>
            <ac:spMk id="22530" creationId="{C0E0DDA2-7463-A540-A8B9-C865633296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E0933CD7-D1C4-F84E-93B7-3259E31F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9517063"/>
            <a:ext cx="3508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>
              <a:ea typeface="+mn-ea"/>
            </a:endParaRP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8FFA2E23-B060-FF4B-8A22-FC0578E4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55563"/>
            <a:ext cx="627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GB" altLang="x-none" sz="1600" b="1">
                <a:latin typeface="Arial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x-none" sz="1600" b="1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14E9E36-81DC-744B-AA42-6128BD196A7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17038"/>
            <a:ext cx="5878513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Lucida Grande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UoB : EENG : Net. Sys. &amp; Apps (EENGM0009) : © DK 2015, GO 2016</a:t>
            </a:r>
            <a:endParaRPr lang="en-GB" altLang="x-none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057C08E3-75B9-FE48-A668-26382B57D0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65838" y="9317038"/>
            <a:ext cx="60325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7457ADD-5A4B-9E41-B67F-0406BBD7FB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8050"/>
            <a:ext cx="4891088" cy="417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6E242A8-FDE8-E146-BF2F-428E0BAFC1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7588" y="865188"/>
            <a:ext cx="4637087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83BDDF48-A2C4-0F41-AD1F-633636000C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F917AA0D-FD29-AE47-AFCC-7174A646E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37"/>
            <a:ext cx="7772400" cy="3547367"/>
          </a:xfrm>
        </p:spPr>
        <p:txBody>
          <a:bodyPr anchor="b"/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8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E2F21CB-E618-2C48-95F9-BEB9877B75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038452E-BFD4-774A-A8B6-321C250373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E4433-C357-AE4D-9FAF-D2BFEE62E65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356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30"/>
            <a:ext cx="8229600" cy="4889034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EDA9619F-BA98-5849-A9F5-7CEC735378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D73C74C-7AEE-B247-BA81-9E2ECBDE2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40B8-678C-C24D-A61C-50967BEC7F0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702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1"/>
            <a:ext cx="7772400" cy="2505074"/>
          </a:xfrm>
        </p:spPr>
        <p:txBody>
          <a:bodyPr anchor="b"/>
          <a:lstStyle>
            <a:lvl1pPr algn="ctr" defTabSz="8163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4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61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7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8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0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781C2B14-6665-5C4A-B8D4-9FDD36DA05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BCF8963C-28C5-F247-9186-AF0FBD6DF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E7F0E-4CEE-6347-9CF0-2AA54E2530D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24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400">
                <a:latin typeface="Helvetica"/>
                <a:cs typeface="Helvetica"/>
              </a:defRPr>
            </a:lvl2pPr>
            <a:lvl3pPr>
              <a:defRPr sz="1400">
                <a:latin typeface="Helvetica"/>
                <a:cs typeface="Helvetica"/>
              </a:defRPr>
            </a:lvl3pPr>
            <a:lvl4pPr>
              <a:defRPr sz="1400">
                <a:latin typeface="Helvetica"/>
                <a:cs typeface="Helvetica"/>
              </a:defRPr>
            </a:lvl4pPr>
            <a:lvl5pPr>
              <a:defRPr sz="1400">
                <a:latin typeface="Helvetica"/>
                <a:cs typeface="Helvetic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1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D8915EE-6FB0-7443-B2EB-647708B1365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EACF8F9-6C99-8F41-8D50-F0B22527C6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91F2-D8A6-B64B-A0FB-71DE7BD7ED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408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7468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2" y="1277468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8155" indent="0">
              <a:buNone/>
              <a:defRPr sz="1800" b="1"/>
            </a:lvl2pPr>
            <a:lvl3pPr marL="816309" indent="0">
              <a:buNone/>
              <a:defRPr sz="1600" b="1"/>
            </a:lvl3pPr>
            <a:lvl4pPr marL="1224464" indent="0">
              <a:buNone/>
              <a:defRPr sz="1400" b="1"/>
            </a:lvl4pPr>
            <a:lvl5pPr marL="1632619" indent="0">
              <a:buNone/>
              <a:defRPr sz="1400" b="1"/>
            </a:lvl5pPr>
            <a:lvl6pPr marL="2040775" indent="0">
              <a:buNone/>
              <a:defRPr sz="1400" b="1"/>
            </a:lvl6pPr>
            <a:lvl7pPr marL="2448929" indent="0">
              <a:buNone/>
              <a:defRPr sz="1400" b="1"/>
            </a:lvl7pPr>
            <a:lvl8pPr marL="2857084" indent="0">
              <a:buNone/>
              <a:defRPr sz="1400" b="1"/>
            </a:lvl8pPr>
            <a:lvl9pPr marL="3265239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887068"/>
            <a:ext cx="4041648" cy="4239412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65" y="1887511"/>
            <a:ext cx="4041648" cy="4238969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CB8CFD-6FC2-8242-819B-5AC5839B2A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C89C8E-DE36-CC46-9A12-48E541B014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0EFA7-3F77-A54F-81B4-57ABF37164B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125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D7A7180-3746-6C4D-A946-EF8E92C912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B764B094-89E4-8042-81AE-C97C35D284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2FF1A-52A7-B14D-A714-33C7EF28D6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312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26E59778-F3F4-8B4D-87F5-EF8F36600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F4FD3B23-B10F-D94D-86B5-D86ECF3C2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DF3D0F2-9645-CE4A-801C-75F29D78F44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69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1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0" y="273050"/>
            <a:ext cx="4995863" cy="5853113"/>
          </a:xfrm>
        </p:spPr>
        <p:txBody>
          <a:bodyPr/>
          <a:lstStyle>
            <a:lvl1pPr>
              <a:defRPr sz="29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3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400">
                <a:latin typeface="Helvetica"/>
                <a:cs typeface="Helvetica"/>
              </a:defRPr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B5C7F44B-30BF-0E43-AE0B-EC61CA1486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4C84489D-57A1-BE41-92B5-3B6B691F7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6BA8-7AD7-F04C-998A-C637393F30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027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9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900"/>
            </a:lvl1pPr>
            <a:lvl2pPr marL="408155" indent="0">
              <a:buNone/>
              <a:defRPr sz="2500"/>
            </a:lvl2pPr>
            <a:lvl3pPr marL="816309" indent="0">
              <a:buNone/>
              <a:defRPr sz="2200"/>
            </a:lvl3pPr>
            <a:lvl4pPr marL="1224464" indent="0">
              <a:buNone/>
              <a:defRPr sz="1800"/>
            </a:lvl4pPr>
            <a:lvl5pPr marL="1632619" indent="0">
              <a:buNone/>
              <a:defRPr sz="1800"/>
            </a:lvl5pPr>
            <a:lvl6pPr marL="2040775" indent="0">
              <a:buNone/>
              <a:defRPr sz="1800"/>
            </a:lvl6pPr>
            <a:lvl7pPr marL="2448929" indent="0">
              <a:buNone/>
              <a:defRPr sz="1800"/>
            </a:lvl7pPr>
            <a:lvl8pPr marL="2857084" indent="0">
              <a:buNone/>
              <a:defRPr sz="1800"/>
            </a:lvl8pPr>
            <a:lvl9pPr marL="3265239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14" y="5810251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08155" indent="0">
              <a:buNone/>
              <a:defRPr sz="1000"/>
            </a:lvl2pPr>
            <a:lvl3pPr marL="816309" indent="0">
              <a:buNone/>
              <a:defRPr sz="900"/>
            </a:lvl3pPr>
            <a:lvl4pPr marL="1224464" indent="0">
              <a:buNone/>
              <a:defRPr sz="800"/>
            </a:lvl4pPr>
            <a:lvl5pPr marL="1632619" indent="0">
              <a:buNone/>
              <a:defRPr sz="800"/>
            </a:lvl5pPr>
            <a:lvl6pPr marL="2040775" indent="0">
              <a:buNone/>
              <a:defRPr sz="800"/>
            </a:lvl6pPr>
            <a:lvl7pPr marL="2448929" indent="0">
              <a:buNone/>
              <a:defRPr sz="800"/>
            </a:lvl7pPr>
            <a:lvl8pPr marL="2857084" indent="0">
              <a:buNone/>
              <a:defRPr sz="800"/>
            </a:lvl8pPr>
            <a:lvl9pPr marL="326523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0" y="209567"/>
            <a:ext cx="6038273" cy="8652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44CD3DE-8213-CB43-B9BE-54852B838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DA8F7C2-61D7-5E40-B515-68755C3F3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64D2-7C1A-8C42-9189-4BD0BC8DF2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998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file:////Users/freelance/Desktop/UoB_PowerpointSlides_v3-1.jpg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5F408542-C57D-C64B-90F2-E53A8B3CF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9BD58-392D-B048-9914-A8D2FBEE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950" y="209550"/>
            <a:ext cx="6038850" cy="865188"/>
          </a:xfrm>
          <a:prstGeom prst="rect">
            <a:avLst/>
          </a:prstGeom>
        </p:spPr>
        <p:txBody>
          <a:bodyPr vert="horz" lIns="81631" tIns="40815" rIns="81631" bIns="40815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7914942-A81F-4746-8465-4957D0CEF3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1" tIns="40815" rIns="81631" bIns="40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11A437-A034-C94A-9755-374DF033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538" y="6221413"/>
            <a:ext cx="6399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sk-SK" altLang="x-none"/>
              <a:t>Some slides from CN5E, by A. Tanenbaum and D. Wetherall, © Pearson Education-Prentice Hall, 2011</a:t>
            </a:r>
            <a:endParaRPr lang="en-US" alt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8E76A-AC1E-4244-BCE2-2B320BC2B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8138" y="6221413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9A6C67E-73F1-6C45-B17E-163ABA1C4B5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2" r:id="rId7"/>
    <p:sldLayoutId id="2147483930" r:id="rId8"/>
    <p:sldLayoutId id="2147483931" r:id="rId9"/>
  </p:sldLayoutIdLst>
  <p:hf hdr="0" dt="0"/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ＭＳ Ｐゴシック" charset="0"/>
          <a:cs typeface="Helvetica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  <a:cs typeface="Helvetica" charset="0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163" indent="-203200" algn="l" defTabSz="815975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5150" indent="-203200" algn="l" defTabSz="815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85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06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161" indent="-204078" algn="l" defTabSz="816309" rtl="0" eaLnBrk="1" latinLnBrk="0" hangingPunct="1">
        <a:spcBef>
          <a:spcPct val="20000"/>
        </a:spcBef>
        <a:buFont typeface="Courier New" pitchFamily="49" charset="0"/>
        <a:buChar char="o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317" indent="-204078" algn="l" defTabSz="816309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5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0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46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1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775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2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084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239" algn="l" defTabSz="8163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4DB39D-EC26-6C49-B8CD-31669691E1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328738"/>
            <a:ext cx="7772400" cy="3548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Switched / Fast / Gigabit Ethernet</a:t>
            </a:r>
          </a:p>
        </p:txBody>
      </p:sp>
      <p:sp>
        <p:nvSpPr>
          <p:cNvPr id="13314" name="Subtitle 4">
            <a:extLst>
              <a:ext uri="{FF2B5EF4-FFF2-40B4-BE49-F238E27FC236}">
                <a16:creationId xmlns:a16="http://schemas.microsoft.com/office/drawing/2014/main" id="{6B6673F0-2DA4-DA49-B9FC-23A34FB54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>
              <a:latin typeface="Helvetica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0B59499-98AF-9F4E-AB47-15D570F4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Switched Ethernet (1)</a:t>
            </a:r>
            <a:endParaRPr 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EB7EFD8-543D-4642-9D12-5A15BC2623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376738"/>
            <a:ext cx="8229600" cy="1749425"/>
          </a:xfrm>
        </p:spPr>
        <p:txBody>
          <a:bodyPr/>
          <a:lstStyle/>
          <a:p>
            <a:pPr marL="514350" indent="-514350" algn="ctr">
              <a:buFont typeface="Arial" charset="0"/>
              <a:buAutoNum type="alphaLcParenBoth"/>
              <a:defRPr/>
            </a:pPr>
            <a:r>
              <a:rPr lang="en-US" dirty="0"/>
              <a:t>Hub. (b) Switch.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Switches isolate ports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/>
              <a:t>Greater throughput for multiple ports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5DFAF334-1DC6-114F-9C82-74946AB0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244600"/>
            <a:ext cx="8099425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Footer Placeholder 3">
            <a:extLst>
              <a:ext uri="{FF2B5EF4-FFF2-40B4-BE49-F238E27FC236}">
                <a16:creationId xmlns:a16="http://schemas.microsoft.com/office/drawing/2014/main" id="{0EF17156-A53E-0D4F-9717-F5CEB18075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0B08492F-BD69-714C-8C55-2BF58926B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9C94FFC-99C1-4E4A-BE01-8C0F33BDAFB8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761ECF1-93BC-A745-9D69-34E9F9318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Switched Ethernet (2)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42689DB1-8785-064A-B704-220C96127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05050"/>
            <a:ext cx="8172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4">
            <a:extLst>
              <a:ext uri="{FF2B5EF4-FFF2-40B4-BE49-F238E27FC236}">
                <a16:creationId xmlns:a16="http://schemas.microsoft.com/office/drawing/2014/main" id="{5BAD30DA-9356-D247-8C2C-0FEA1072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Switch</a:t>
            </a:r>
          </a:p>
        </p:txBody>
      </p:sp>
      <p:sp>
        <p:nvSpPr>
          <p:cNvPr id="27652" name="TextBox 5">
            <a:extLst>
              <a:ext uri="{FF2B5EF4-FFF2-40B4-BE49-F238E27FC236}">
                <a16:creationId xmlns:a16="http://schemas.microsoft.com/office/drawing/2014/main" id="{1A76EE26-E985-B243-A514-567260DE1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9624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Twisted pair</a:t>
            </a:r>
          </a:p>
        </p:txBody>
      </p:sp>
      <p:sp>
        <p:nvSpPr>
          <p:cNvPr id="27653" name="TextBox 6">
            <a:extLst>
              <a:ext uri="{FF2B5EF4-FFF2-40B4-BE49-F238E27FC236}">
                <a16:creationId xmlns:a16="http://schemas.microsoft.com/office/drawing/2014/main" id="{86258436-CBF4-E04E-8EB6-64F87E97C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68700"/>
            <a:ext cx="2513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Switch ports</a:t>
            </a:r>
          </a:p>
        </p:txBody>
      </p:sp>
      <p:sp>
        <p:nvSpPr>
          <p:cNvPr id="27654" name="TextBox 7">
            <a:extLst>
              <a:ext uri="{FF2B5EF4-FFF2-40B4-BE49-F238E27FC236}">
                <a16:creationId xmlns:a16="http://schemas.microsoft.com/office/drawing/2014/main" id="{5E0F9333-2A51-E042-A2E3-31D645CE1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2909888"/>
            <a:ext cx="698500" cy="40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25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Palatino Linotype" panose="0204050205050503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Hub</a:t>
            </a:r>
          </a:p>
        </p:txBody>
      </p:sp>
      <p:sp>
        <p:nvSpPr>
          <p:cNvPr id="27655" name="Footer Placeholder 2">
            <a:extLst>
              <a:ext uri="{FF2B5EF4-FFF2-40B4-BE49-F238E27FC236}">
                <a16:creationId xmlns:a16="http://schemas.microsoft.com/office/drawing/2014/main" id="{61CA661B-0E16-3B44-B623-8E556E9CD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6" name="Slide Number Placeholder 3">
            <a:extLst>
              <a:ext uri="{FF2B5EF4-FFF2-40B4-BE49-F238E27FC236}">
                <a16:creationId xmlns:a16="http://schemas.microsoft.com/office/drawing/2014/main" id="{1160BBAA-8327-6E43-BAEC-68125F43E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FF5035-4F4C-4B44-A8DB-20128BBD3FC8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1721566-70D4-4C4E-AD25-CB5BCD2CC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Gigabit Ethernet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7DAE0005-8B10-2640-9440-D14540CC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135063"/>
            <a:ext cx="79724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Content Placeholder 1">
            <a:extLst>
              <a:ext uri="{FF2B5EF4-FFF2-40B4-BE49-F238E27FC236}">
                <a16:creationId xmlns:a16="http://schemas.microsoft.com/office/drawing/2014/main" id="{61CACFEA-7EC8-2F4B-B583-EBAF17499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65713"/>
            <a:ext cx="8229600" cy="1060450"/>
          </a:xfrm>
        </p:spPr>
        <p:txBody>
          <a:bodyPr/>
          <a:lstStyle/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Commonly over twisted pair</a:t>
            </a:r>
          </a:p>
          <a:p>
            <a:r>
              <a:rPr lang="en-US" altLang="en-US">
                <a:latin typeface="Helvetica" pitchFamily="2" charset="0"/>
                <a:ea typeface="ＭＳ Ｐゴシック" panose="020B0600070205080204" pitchFamily="34" charset="-128"/>
              </a:rPr>
              <a:t>10GB Eth deployed in places</a:t>
            </a:r>
          </a:p>
        </p:txBody>
      </p:sp>
      <p:sp>
        <p:nvSpPr>
          <p:cNvPr id="28676" name="Footer Placeholder 2">
            <a:extLst>
              <a:ext uri="{FF2B5EF4-FFF2-40B4-BE49-F238E27FC236}">
                <a16:creationId xmlns:a16="http://schemas.microsoft.com/office/drawing/2014/main" id="{090E8E70-26D0-4F4A-8CED-AE0C19CCEF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sk-SK" altLang="en-US" sz="1100">
                <a:solidFill>
                  <a:srgbClr val="898989"/>
                </a:solidFill>
                <a:latin typeface="Calibri" panose="020F0502020204030204" pitchFamily="34" charset="0"/>
              </a:rPr>
              <a:t>Some slides from CN5E, by A. Tanenbaum and D. Wetherall, © Pearson Education-Prentice Hall, 2011</a:t>
            </a:r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A2BEC20C-FA83-7C48-A1F7-717979D89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236402E-6B86-0147-9242-844AD6500E5B}" type="slidenum">
              <a:rPr lang="en-US" altLang="en-US" sz="1100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11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48211</TotalTime>
  <Pages>32</Pages>
  <Words>111</Words>
  <Application>Microsoft Macintosh PowerPoint</Application>
  <PresentationFormat>Overhead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Helvetica</vt:lpstr>
      <vt:lpstr>Lucida Grande</vt:lpstr>
      <vt:lpstr>Palatino Linotype</vt:lpstr>
      <vt:lpstr>Times New Roman</vt:lpstr>
      <vt:lpstr>uob</vt:lpstr>
      <vt:lpstr>Switched / Fast / Gigabit Ethernet</vt:lpstr>
      <vt:lpstr>Switched Ethernet (1)</vt:lpstr>
      <vt:lpstr>Switched Ethernet (2)</vt:lpstr>
      <vt:lpstr>Gigabit Ethernet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405</cp:revision>
  <cp:lastPrinted>2017-10-08T21:35:29Z</cp:lastPrinted>
  <dcterms:created xsi:type="dcterms:W3CDTF">1996-01-04T14:14:20Z</dcterms:created>
  <dcterms:modified xsi:type="dcterms:W3CDTF">2020-10-20T20:01:48Z</dcterms:modified>
</cp:coreProperties>
</file>