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0" r:id="rId2"/>
    <p:sldId id="365" r:id="rId3"/>
    <p:sldId id="366" r:id="rId4"/>
    <p:sldId id="367" r:id="rId5"/>
    <p:sldId id="368" r:id="rId6"/>
    <p:sldId id="369" r:id="rId7"/>
    <p:sldId id="370" r:id="rId8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7252C-0DFF-D74D-B374-B7809FC25331}" v="6" dt="2020-11-16T15:29:58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96327"/>
  </p:normalViewPr>
  <p:slideViewPr>
    <p:cSldViewPr snapToGrid="0">
      <p:cViewPr varScale="1">
        <p:scale>
          <a:sx n="119" d="100"/>
          <a:sy n="119" d="100"/>
        </p:scale>
        <p:origin x="2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A5954A4-66A1-9549-93DA-39B9F2B04222}"/>
    <pc:docChg chg="delSld">
      <pc:chgData name="George Oikonomou" userId="e5e5709f-5788-4bb9-a2cb-c47cfc333c75" providerId="ADAL" clId="{8A5954A4-66A1-9549-93DA-39B9F2B04222}" dt="2020-10-05T17:40:19.267" v="0" actId="2696"/>
      <pc:docMkLst>
        <pc:docMk/>
      </pc:docMkLst>
      <pc:sldChg chg="del">
        <pc:chgData name="George Oikonomou" userId="e5e5709f-5788-4bb9-a2cb-c47cfc333c75" providerId="ADAL" clId="{8A5954A4-66A1-9549-93DA-39B9F2B04222}" dt="2020-10-05T17:40:19.267" v="0" actId="2696"/>
        <pc:sldMkLst>
          <pc:docMk/>
          <pc:sldMk cId="0" sldId="363"/>
        </pc:sldMkLst>
      </pc:sldChg>
    </pc:docChg>
  </pc:docChgLst>
  <pc:docChgLst>
    <pc:chgData name="George Oikonomou" userId="e5e5709f-5788-4bb9-a2cb-c47cfc333c75" providerId="ADAL" clId="{1BA7252C-0DFF-D74D-B374-B7809FC25331}"/>
    <pc:docChg chg="custSel modSld modShowInfo">
      <pc:chgData name="George Oikonomou" userId="e5e5709f-5788-4bb9-a2cb-c47cfc333c75" providerId="ADAL" clId="{1BA7252C-0DFF-D74D-B374-B7809FC25331}" dt="2020-11-16T15:29:58.630" v="40" actId="18331"/>
      <pc:docMkLst>
        <pc:docMk/>
      </pc:docMkLst>
      <pc:sldChg chg="addSp delSp modSp mod">
        <pc:chgData name="George Oikonomou" userId="e5e5709f-5788-4bb9-a2cb-c47cfc333c75" providerId="ADAL" clId="{1BA7252C-0DFF-D74D-B374-B7809FC25331}" dt="2020-11-16T13:26:30.229" v="38" actId="167"/>
        <pc:sldMkLst>
          <pc:docMk/>
          <pc:sldMk cId="0" sldId="368"/>
        </pc:sldMkLst>
        <pc:spChg chg="del">
          <ac:chgData name="George Oikonomou" userId="e5e5709f-5788-4bb9-a2cb-c47cfc333c75" providerId="ADAL" clId="{1BA7252C-0DFF-D74D-B374-B7809FC25331}" dt="2020-11-16T13:17:50.089" v="21" actId="478"/>
          <ac:spMkLst>
            <pc:docMk/>
            <pc:sldMk cId="0" sldId="368"/>
            <ac:spMk id="20487" creationId="{515627D0-6297-7847-A82C-4384BE85E66F}"/>
          </ac:spMkLst>
        </pc:spChg>
        <pc:spChg chg="del">
          <ac:chgData name="George Oikonomou" userId="e5e5709f-5788-4bb9-a2cb-c47cfc333c75" providerId="ADAL" clId="{1BA7252C-0DFF-D74D-B374-B7809FC25331}" dt="2020-11-16T13:17:50.089" v="21" actId="478"/>
          <ac:spMkLst>
            <pc:docMk/>
            <pc:sldMk cId="0" sldId="368"/>
            <ac:spMk id="20488" creationId="{0EA5A14C-006F-5D43-8E70-ED178D521E96}"/>
          </ac:spMkLst>
        </pc:spChg>
        <pc:spChg chg="del mod">
          <ac:chgData name="George Oikonomou" userId="e5e5709f-5788-4bb9-a2cb-c47cfc333c75" providerId="ADAL" clId="{1BA7252C-0DFF-D74D-B374-B7809FC25331}" dt="2020-11-16T13:17:50.089" v="21" actId="478"/>
          <ac:spMkLst>
            <pc:docMk/>
            <pc:sldMk cId="0" sldId="368"/>
            <ac:spMk id="20489" creationId="{6434E411-9702-6445-B4A2-56C896614794}"/>
          </ac:spMkLst>
        </pc:spChg>
        <pc:spChg chg="del">
          <ac:chgData name="George Oikonomou" userId="e5e5709f-5788-4bb9-a2cb-c47cfc333c75" providerId="ADAL" clId="{1BA7252C-0DFF-D74D-B374-B7809FC25331}" dt="2020-11-16T13:17:50.089" v="21" actId="478"/>
          <ac:spMkLst>
            <pc:docMk/>
            <pc:sldMk cId="0" sldId="368"/>
            <ac:spMk id="20490" creationId="{3523CE4E-63B2-F949-92E4-B5919627A8E1}"/>
          </ac:spMkLst>
        </pc:spChg>
        <pc:picChg chg="add del mod">
          <ac:chgData name="George Oikonomou" userId="e5e5709f-5788-4bb9-a2cb-c47cfc333c75" providerId="ADAL" clId="{1BA7252C-0DFF-D74D-B374-B7809FC25331}" dt="2020-11-16T13:26:02.379" v="32" actId="478"/>
          <ac:picMkLst>
            <pc:docMk/>
            <pc:sldMk cId="0" sldId="368"/>
            <ac:picMk id="3" creationId="{860088B1-80FE-DC4A-92EC-20735D59712A}"/>
          </ac:picMkLst>
        </pc:picChg>
        <pc:picChg chg="add mod">
          <ac:chgData name="George Oikonomou" userId="e5e5709f-5788-4bb9-a2cb-c47cfc333c75" providerId="ADAL" clId="{1BA7252C-0DFF-D74D-B374-B7809FC25331}" dt="2020-11-16T13:26:30.229" v="38" actId="167"/>
          <ac:picMkLst>
            <pc:docMk/>
            <pc:sldMk cId="0" sldId="368"/>
            <ac:picMk id="5" creationId="{A948C20A-6948-0D48-9793-240CA4DD9ECF}"/>
          </ac:picMkLst>
        </pc:picChg>
        <pc:picChg chg="del">
          <ac:chgData name="George Oikonomou" userId="e5e5709f-5788-4bb9-a2cb-c47cfc333c75" providerId="ADAL" clId="{1BA7252C-0DFF-D74D-B374-B7809FC25331}" dt="2020-11-16T13:16:57.587" v="0" actId="478"/>
          <ac:picMkLst>
            <pc:docMk/>
            <pc:sldMk cId="0" sldId="368"/>
            <ac:picMk id="20485" creationId="{BFCEF8CC-C7D7-A34B-85F0-ADF66A62789F}"/>
          </ac:picMkLst>
        </pc:picChg>
      </pc:sldChg>
      <pc:sldChg chg="modSp">
        <pc:chgData name="George Oikonomou" userId="e5e5709f-5788-4bb9-a2cb-c47cfc333c75" providerId="ADAL" clId="{1BA7252C-0DFF-D74D-B374-B7809FC25331}" dt="2020-11-16T15:29:58.630" v="40" actId="18331"/>
        <pc:sldMkLst>
          <pc:docMk/>
          <pc:sldMk cId="0" sldId="370"/>
        </pc:sldMkLst>
        <pc:picChg chg="mod">
          <ac:chgData name="George Oikonomou" userId="e5e5709f-5788-4bb9-a2cb-c47cfc333c75" providerId="ADAL" clId="{1BA7252C-0DFF-D74D-B374-B7809FC25331}" dt="2020-11-16T15:29:58.630" v="40" actId="18331"/>
          <ac:picMkLst>
            <pc:docMk/>
            <pc:sldMk cId="0" sldId="370"/>
            <ac:picMk id="22530" creationId="{DA3AD016-7DC2-9E49-8E46-815333A7B96F}"/>
          </ac:picMkLst>
        </pc:picChg>
      </pc:sldChg>
    </pc:docChg>
  </pc:docChgLst>
  <pc:docChgLst>
    <pc:chgData name="George Oikonomou" userId="e5e5709f-5788-4bb9-a2cb-c47cfc333c75" providerId="ADAL" clId="{168C7850-8C82-CC46-8999-895A62BAA543}"/>
    <pc:docChg chg="modSld">
      <pc:chgData name="George Oikonomou" userId="e5e5709f-5788-4bb9-a2cb-c47cfc333c75" providerId="ADAL" clId="{168C7850-8C82-CC46-8999-895A62BAA543}" dt="2019-12-11T14:44:19.467" v="52" actId="1035"/>
      <pc:docMkLst>
        <pc:docMk/>
      </pc:docMkLst>
      <pc:sldChg chg="addSp modSp">
        <pc:chgData name="George Oikonomou" userId="e5e5709f-5788-4bb9-a2cb-c47cfc333c75" providerId="ADAL" clId="{168C7850-8C82-CC46-8999-895A62BAA543}" dt="2019-12-11T14:44:19.467" v="52" actId="1035"/>
        <pc:sldMkLst>
          <pc:docMk/>
          <pc:sldMk cId="0" sldId="369"/>
        </pc:sldMkLst>
        <pc:spChg chg="add mod">
          <ac:chgData name="George Oikonomou" userId="e5e5709f-5788-4bb9-a2cb-c47cfc333c75" providerId="ADAL" clId="{168C7850-8C82-CC46-8999-895A62BAA543}" dt="2019-12-11T14:41:36.263" v="1" actId="208"/>
          <ac:spMkLst>
            <pc:docMk/>
            <pc:sldMk cId="0" sldId="369"/>
            <ac:spMk id="2" creationId="{DA7440B8-156E-EE41-AFC6-960A8D845B10}"/>
          </ac:spMkLst>
        </pc:spChg>
        <pc:spChg chg="add mod">
          <ac:chgData name="George Oikonomou" userId="e5e5709f-5788-4bb9-a2cb-c47cfc333c75" providerId="ADAL" clId="{168C7850-8C82-CC46-8999-895A62BAA543}" dt="2019-12-11T14:44:19.467" v="52" actId="1035"/>
          <ac:spMkLst>
            <pc:docMk/>
            <pc:sldMk cId="0" sldId="369"/>
            <ac:spMk id="3" creationId="{B1CDD395-DEEC-794E-9587-A299AC23292C}"/>
          </ac:spMkLst>
        </pc:spChg>
        <pc:spChg chg="add mod">
          <ac:chgData name="George Oikonomou" userId="e5e5709f-5788-4bb9-a2cb-c47cfc333c75" providerId="ADAL" clId="{168C7850-8C82-CC46-8999-895A62BAA543}" dt="2019-12-11T14:42:51.889" v="11" actId="207"/>
          <ac:spMkLst>
            <pc:docMk/>
            <pc:sldMk cId="0" sldId="369"/>
            <ac:spMk id="4" creationId="{5E162109-5192-F349-B5BF-3088B76EFC04}"/>
          </ac:spMkLst>
        </pc:spChg>
        <pc:spChg chg="add mod">
          <ac:chgData name="George Oikonomou" userId="e5e5709f-5788-4bb9-a2cb-c47cfc333c75" providerId="ADAL" clId="{168C7850-8C82-CC46-8999-895A62BAA543}" dt="2019-12-11T14:43:04.015" v="14" actId="20577"/>
          <ac:spMkLst>
            <pc:docMk/>
            <pc:sldMk cId="0" sldId="369"/>
            <ac:spMk id="14" creationId="{503519B9-0128-BB4C-A992-C33AAFEDBFD2}"/>
          </ac:spMkLst>
        </pc:spChg>
        <pc:spChg chg="add mod">
          <ac:chgData name="George Oikonomou" userId="e5e5709f-5788-4bb9-a2cb-c47cfc333c75" providerId="ADAL" clId="{168C7850-8C82-CC46-8999-895A62BAA543}" dt="2019-12-11T14:43:11.507" v="17" actId="20577"/>
          <ac:spMkLst>
            <pc:docMk/>
            <pc:sldMk cId="0" sldId="369"/>
            <ac:spMk id="15" creationId="{E1E6C58B-AA61-B047-BF7D-5D88F386B46D}"/>
          </ac:spMkLst>
        </pc:spChg>
        <pc:spChg chg="add mod">
          <ac:chgData name="George Oikonomou" userId="e5e5709f-5788-4bb9-a2cb-c47cfc333c75" providerId="ADAL" clId="{168C7850-8C82-CC46-8999-895A62BAA543}" dt="2019-12-11T14:43:28.740" v="21" actId="20577"/>
          <ac:spMkLst>
            <pc:docMk/>
            <pc:sldMk cId="0" sldId="369"/>
            <ac:spMk id="16" creationId="{75F73268-CF2C-CF49-A8CE-B1401BB5ADBC}"/>
          </ac:spMkLst>
        </pc:spChg>
        <pc:spChg chg="add mod">
          <ac:chgData name="George Oikonomou" userId="e5e5709f-5788-4bb9-a2cb-c47cfc333c75" providerId="ADAL" clId="{168C7850-8C82-CC46-8999-895A62BAA543}" dt="2019-12-11T14:43:45.243" v="24" actId="207"/>
          <ac:spMkLst>
            <pc:docMk/>
            <pc:sldMk cId="0" sldId="369"/>
            <ac:spMk id="17" creationId="{B54349F6-6364-DE42-9FD5-E816AF21254C}"/>
          </ac:spMkLst>
        </pc:spChg>
        <pc:spChg chg="add mod">
          <ac:chgData name="George Oikonomou" userId="e5e5709f-5788-4bb9-a2cb-c47cfc333c75" providerId="ADAL" clId="{168C7850-8C82-CC46-8999-895A62BAA543}" dt="2019-12-11T14:43:53.547" v="26" actId="20577"/>
          <ac:spMkLst>
            <pc:docMk/>
            <pc:sldMk cId="0" sldId="369"/>
            <ac:spMk id="18" creationId="{B684E27B-41FD-9D47-A165-1D41C3406360}"/>
          </ac:spMkLst>
        </pc:spChg>
        <pc:spChg chg="add mod">
          <ac:chgData name="George Oikonomou" userId="e5e5709f-5788-4bb9-a2cb-c47cfc333c75" providerId="ADAL" clId="{168C7850-8C82-CC46-8999-895A62BAA543}" dt="2019-12-11T14:43:58.801" v="28" actId="20577"/>
          <ac:spMkLst>
            <pc:docMk/>
            <pc:sldMk cId="0" sldId="369"/>
            <ac:spMk id="19" creationId="{68A7ECB4-8B10-314F-9060-928830F1DCEE}"/>
          </ac:spMkLst>
        </pc:spChg>
        <pc:spChg chg="add mod">
          <ac:chgData name="George Oikonomou" userId="e5e5709f-5788-4bb9-a2cb-c47cfc333c75" providerId="ADAL" clId="{168C7850-8C82-CC46-8999-895A62BAA543}" dt="2019-12-11T14:44:04.684" v="30" actId="20577"/>
          <ac:spMkLst>
            <pc:docMk/>
            <pc:sldMk cId="0" sldId="369"/>
            <ac:spMk id="20" creationId="{52DD3107-4DA3-864B-B5C2-4E977CB1A7DF}"/>
          </ac:spMkLst>
        </pc:spChg>
        <pc:picChg chg="mod">
          <ac:chgData name="George Oikonomou" userId="e5e5709f-5788-4bb9-a2cb-c47cfc333c75" providerId="ADAL" clId="{168C7850-8C82-CC46-8999-895A62BAA543}" dt="2019-12-11T14:42:17.588" v="4" actId="14100"/>
          <ac:picMkLst>
            <pc:docMk/>
            <pc:sldMk cId="0" sldId="369"/>
            <ac:picMk id="21507" creationId="{E8518E85-929E-E14D-B053-5579E2EF37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D89842DC-0459-1843-977E-F9C22DDD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022E2281-2F26-3C4E-8037-DFE5CB30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66EEF87-1704-9D40-A3E1-C6B36FD0226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55D2EB1D-9D4A-0F43-9B05-68FE0BC4E0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0E26288-E7D4-484D-9C22-54875201CD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75DF826-40F1-0944-ABA1-B0B48A0D4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048E60A9-0922-714B-819F-2C464C83E2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32A4C9E2-35F5-8148-9D50-84B9E37D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CB85127-6CCD-9448-9B2C-3B77DEA31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69A35EC-51C2-0E44-9B77-315561E85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77986-767D-0747-B2A7-D5F94F6FDF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07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A9E2F149-F188-354B-8963-356E4A07F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E14AC97-ECF6-C642-B880-D67DF55D2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1367F-8066-464D-ABF3-18E60DC802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932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70DE8BE7-8F44-D941-8243-0E8D4DDD31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1D3F6B9-1B11-394C-A2AD-E5D42DE96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D649C-3D21-854C-9487-642F81635C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22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322FF43-A1D4-CB4B-8698-4556E67C04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9D30FEC-426B-444C-89CF-19DE46B997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1A6A-F01D-9D46-A241-53B54038BBB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854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64FF87-2F75-C74F-91E0-5630867637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DB15AA-AA88-094E-B3C4-545A3B3D7F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C5683-6925-084A-8A29-526D17105DD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46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D5750B86-0E84-C940-BF0F-EB51401889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A5852CA9-EBD9-6F41-87B7-F7E374EB8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907A3-4AF0-9B42-80B1-28BFA447A78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436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8F17A80-5EEC-6642-B48B-3C0FED5835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D20F954-33AC-9C4D-9DE5-A22F4FC294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FDAEB46-0C7A-B54F-86E3-AE697CE3585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99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01D46EC-7F18-6A44-AD88-3BD74C80B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0FECF6B-1B79-9340-B0B2-AA1FE5A0B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2683-F304-3F4C-85D9-BAD9175BF49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1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DC6F09E-B379-D540-839A-4C36A1534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B56D690-B89B-AC4C-ACE9-DCEC07CA8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CE708-AF8B-494F-9897-1924E4BBDA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16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A005D0AF-EDF5-3043-AEFB-6B050ECA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4E45-2F71-2043-8D58-8C05C68E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12A90BD-278C-5144-A947-054CED63BF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DE12A0-5375-944C-8B8E-1C35183E7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41770C-3AE4-1E44-A49C-50E2A6301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5CBBB71-9C7A-C94A-9B7F-D583356B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2" r:id="rId7"/>
    <p:sldLayoutId id="2147483950" r:id="rId8"/>
    <p:sldLayoutId id="214748395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BF2260-C701-0546-8BB5-EFB891CF91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Network Layer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CC03E681-27A8-744C-ABD1-5FF60B818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C4F814A-6FCA-9F4E-80EF-E4A645B45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Purpose</a:t>
            </a:r>
          </a:p>
        </p:txBody>
      </p:sp>
      <p:sp>
        <p:nvSpPr>
          <p:cNvPr id="17410" name="Footer Placeholder 1">
            <a:extLst>
              <a:ext uri="{FF2B5EF4-FFF2-40B4-BE49-F238E27FC236}">
                <a16:creationId xmlns:a16="http://schemas.microsoft.com/office/drawing/2014/main" id="{A826A028-EF3D-5640-95C8-4388AE23A1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Slide Number Placeholder 2">
            <a:extLst>
              <a:ext uri="{FF2B5EF4-FFF2-40B4-BE49-F238E27FC236}">
                <a16:creationId xmlns:a16="http://schemas.microsoft.com/office/drawing/2014/main" id="{33662702-5B27-9347-BD0C-3F076E4131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2E427C3-A6EE-6D4D-B3B4-00C970CB44E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D714D9-ED00-CE47-8B4C-C907DA157E15}"/>
              </a:ext>
            </a:extLst>
          </p:cNvPr>
          <p:cNvGraphicFramePr>
            <a:graphicFrameLocks noGrp="1"/>
          </p:cNvGraphicFramePr>
          <p:nvPr/>
        </p:nvGraphicFramePr>
        <p:xfrm>
          <a:off x="5294313" y="2855913"/>
          <a:ext cx="2643187" cy="25908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Transport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Data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Physical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1" name="Content Placeholder 1">
            <a:extLst>
              <a:ext uri="{FF2B5EF4-FFF2-40B4-BE49-F238E27FC236}">
                <a16:creationId xmlns:a16="http://schemas.microsoft.com/office/drawing/2014/main" id="{AB9E20F6-530F-1546-9573-2DA595D177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138" y="1249363"/>
            <a:ext cx="8445500" cy="7635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Main aim: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To deliver “</a:t>
            </a:r>
            <a:r>
              <a:rPr lang="en-US" altLang="en-US" u="sng">
                <a:latin typeface="Helvetica" pitchFamily="2" charset="0"/>
                <a:ea typeface="ＭＳ Ｐゴシック" panose="020B0600070205080204" pitchFamily="34" charset="-128"/>
              </a:rPr>
              <a:t>packets</a:t>
            </a: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” between endpoints over multiple links</a:t>
            </a:r>
          </a:p>
        </p:txBody>
      </p:sp>
      <p:sp>
        <p:nvSpPr>
          <p:cNvPr id="17432" name="Content Placeholder 1">
            <a:extLst>
              <a:ext uri="{FF2B5EF4-FFF2-40B4-BE49-F238E27FC236}">
                <a16:creationId xmlns:a16="http://schemas.microsoft.com/office/drawing/2014/main" id="{2C79C41F-88A3-E64D-A4A1-3B7C59145B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125" y="2922588"/>
            <a:ext cx="4041775" cy="3203575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The main layer 3 device is called a router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Hosts send packets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Routers forward packets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6572080-75C7-644C-85CB-64546A5D9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Store-and-Forward Packet Switching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FB116F45-0379-B148-AEF6-8B689E436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095875"/>
            <a:ext cx="8229600" cy="1030288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The environment of the network layer protocols.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12BF3C9D-D7B0-AA4A-ADB5-DB7AFD64C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85950"/>
            <a:ext cx="8496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>
            <a:extLst>
              <a:ext uri="{FF2B5EF4-FFF2-40B4-BE49-F238E27FC236}">
                <a16:creationId xmlns:a16="http://schemas.microsoft.com/office/drawing/2014/main" id="{0692E08A-8C00-7343-A5DA-59F671F46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28800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ISP’s equipment</a:t>
            </a:r>
          </a:p>
        </p:txBody>
      </p:sp>
      <p:sp>
        <p:nvSpPr>
          <p:cNvPr id="18437" name="Footer Placeholder 1">
            <a:extLst>
              <a:ext uri="{FF2B5EF4-FFF2-40B4-BE49-F238E27FC236}">
                <a16:creationId xmlns:a16="http://schemas.microsoft.com/office/drawing/2014/main" id="{C08BA455-8F80-9A48-9197-F69F71E8F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8" name="Slide Number Placeholder 2">
            <a:extLst>
              <a:ext uri="{FF2B5EF4-FFF2-40B4-BE49-F238E27FC236}">
                <a16:creationId xmlns:a16="http://schemas.microsoft.com/office/drawing/2014/main" id="{7864C3B3-6C44-9F41-BD4F-4335188AD4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4B2896-227D-9E48-A891-0A7FD83B6270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E0F60A-09A0-3E4A-9CE9-2571C94AA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Services Provided to the Transport Layer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6EFF826-5127-9445-912F-1E770EB11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Services independent of router technology.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Transport layer shielded from number, type, topology of routers.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Network addresses available to transport layer use uniform numbering plan</a:t>
            </a:r>
          </a:p>
          <a:p>
            <a:pPr lvl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even across LANs and WANs</a:t>
            </a:r>
          </a:p>
        </p:txBody>
      </p:sp>
      <p:sp>
        <p:nvSpPr>
          <p:cNvPr id="19459" name="Footer Placeholder 1">
            <a:extLst>
              <a:ext uri="{FF2B5EF4-FFF2-40B4-BE49-F238E27FC236}">
                <a16:creationId xmlns:a16="http://schemas.microsoft.com/office/drawing/2014/main" id="{55C148BD-E65C-B048-8ABF-58214AE6F4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3007716D-5EC8-8847-B0C9-5C4BCAFA8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1C3B1D2-B504-624B-B7F6-68F2E0D5978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948C20A-6948-0D48-9793-240CA4DD9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138" y="4190999"/>
            <a:ext cx="5159020" cy="1646853"/>
          </a:xfrm>
          <a:prstGeom prst="rect">
            <a:avLst/>
          </a:prstGeom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857DD984-29E1-4546-9105-22B955732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Connectionless Service (Datagrams)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52EE34C-F530-E64C-8221-61ECF6BF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" y="1100138"/>
            <a:ext cx="8277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3CDF2281-D5E5-D44C-AD34-724C64AA30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2088" y="5435600"/>
            <a:ext cx="4918075" cy="852488"/>
          </a:xfrm>
        </p:spPr>
        <p:txBody>
          <a:bodyPr/>
          <a:lstStyle/>
          <a:p>
            <a:pPr marL="0" indent="0" algn="r">
              <a:buFont typeface="Arial" panose="020B0604020202020204" pitchFamily="34" charset="0"/>
              <a:buNone/>
            </a:pPr>
            <a:r>
              <a:rPr lang="en-US" altLang="en-US" sz="2000">
                <a:latin typeface="Helvetica" pitchFamily="2" charset="0"/>
                <a:ea typeface="ＭＳ Ｐゴシック" panose="020B0600070205080204" pitchFamily="34" charset="-128"/>
              </a:rPr>
              <a:t>Forwarding based on Destination Address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en-US" sz="2000">
                <a:latin typeface="Helvetica" pitchFamily="2" charset="0"/>
                <a:ea typeface="ＭＳ Ｐゴシック" panose="020B0600070205080204" pitchFamily="34" charset="-128"/>
              </a:rPr>
              <a:t>Different packets: Possibly different paths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54E10B6B-16A5-1042-AF0A-08C503496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198563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ISP’s equipment</a:t>
            </a:r>
          </a:p>
        </p:txBody>
      </p:sp>
      <p:sp>
        <p:nvSpPr>
          <p:cNvPr id="20486" name="TextBox 6">
            <a:extLst>
              <a:ext uri="{FF2B5EF4-FFF2-40B4-BE49-F238E27FC236}">
                <a16:creationId xmlns:a16="http://schemas.microsoft.com/office/drawing/2014/main" id="{6B2557FB-4A8F-644F-835D-661AC9AA4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887788"/>
            <a:ext cx="56388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latin typeface="Arial" panose="020B0604020202020204" pitchFamily="34" charset="0"/>
              </a:rPr>
              <a:t>A’s table (initially)      A’s table (later)         C’s Table               E’s Table</a:t>
            </a:r>
          </a:p>
        </p:txBody>
      </p:sp>
      <p:sp>
        <p:nvSpPr>
          <p:cNvPr id="20491" name="Footer Placeholder 1">
            <a:extLst>
              <a:ext uri="{FF2B5EF4-FFF2-40B4-BE49-F238E27FC236}">
                <a16:creationId xmlns:a16="http://schemas.microsoft.com/office/drawing/2014/main" id="{30A6A766-6A52-E44C-B709-2F75AC2776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92" name="Slide Number Placeholder 2">
            <a:extLst>
              <a:ext uri="{FF2B5EF4-FFF2-40B4-BE49-F238E27FC236}">
                <a16:creationId xmlns:a16="http://schemas.microsoft.com/office/drawing/2014/main" id="{26735B22-27AD-004E-9165-2F1C57178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89B7AA-BACB-244D-9D10-FF1968F3CE7C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8C616D1-A43D-1246-83DF-72CDC698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Connection-Oriented Service</a:t>
            </a:r>
            <a:br>
              <a:rPr lang="en-US" altLang="x-none"/>
            </a:br>
            <a:r>
              <a:rPr lang="en-US" altLang="x-none"/>
              <a:t>(Virtual Circuits)</a:t>
            </a:r>
            <a:endParaRPr lang="en-US" altLang="x-none" dirty="0"/>
          </a:p>
        </p:txBody>
      </p:sp>
      <p:sp>
        <p:nvSpPr>
          <p:cNvPr id="21506" name="Content Placeholder 5">
            <a:extLst>
              <a:ext uri="{FF2B5EF4-FFF2-40B4-BE49-F238E27FC236}">
                <a16:creationId xmlns:a16="http://schemas.microsoft.com/office/drawing/2014/main" id="{5C045962-39C3-6D4C-9536-255855B3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E8518E85-929E-E14D-B053-5579E2EF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4" y="1333500"/>
            <a:ext cx="7813808" cy="292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4">
            <a:extLst>
              <a:ext uri="{FF2B5EF4-FFF2-40B4-BE49-F238E27FC236}">
                <a16:creationId xmlns:a16="http://schemas.microsoft.com/office/drawing/2014/main" id="{90B07F27-5D1F-3E41-84B9-2D8B35EA2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134778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ISP’s equipment</a:t>
            </a: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50F5849A-4077-184C-8128-EAC8EDE0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4416425"/>
            <a:ext cx="5695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7">
            <a:extLst>
              <a:ext uri="{FF2B5EF4-FFF2-40B4-BE49-F238E27FC236}">
                <a16:creationId xmlns:a16="http://schemas.microsoft.com/office/drawing/2014/main" id="{3672E62A-4FEF-CB48-901F-A95BE9E71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162425"/>
            <a:ext cx="5638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00">
                <a:latin typeface="Arial" panose="020B0604020202020204" pitchFamily="34" charset="0"/>
              </a:rPr>
              <a:t>A’s table                             C’s Table                          E’s Table</a:t>
            </a:r>
          </a:p>
        </p:txBody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203C2CC2-58FD-9D43-87F4-64D2F5B76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4962525"/>
            <a:ext cx="388461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1" tIns="40815" rIns="81631" bIns="40815"/>
          <a:lstStyle>
            <a:lvl1pPr marL="304800" indent="-3048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661988" indent="-2540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019175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427163" indent="-2032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1835150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2923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7495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2067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6639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Helvetica" pitchFamily="2" charset="0"/>
              </a:rPr>
              <a:t>VC setup in advance</a:t>
            </a:r>
          </a:p>
          <a:p>
            <a:r>
              <a:rPr lang="en-US" altLang="en-US" sz="2000">
                <a:latin typeface="Helvetica" pitchFamily="2" charset="0"/>
              </a:rPr>
              <a:t>Forwarding based on VC tag</a:t>
            </a:r>
          </a:p>
          <a:p>
            <a:r>
              <a:rPr lang="en-US" altLang="en-US" sz="2000">
                <a:latin typeface="Helvetica" pitchFamily="2" charset="0"/>
              </a:rPr>
              <a:t>Different packets: Same path</a:t>
            </a:r>
          </a:p>
        </p:txBody>
      </p:sp>
      <p:sp>
        <p:nvSpPr>
          <p:cNvPr id="21512" name="Footer Placeholder 1">
            <a:extLst>
              <a:ext uri="{FF2B5EF4-FFF2-40B4-BE49-F238E27FC236}">
                <a16:creationId xmlns:a16="http://schemas.microsoft.com/office/drawing/2014/main" id="{8DDCD157-BE09-2F49-8C90-7303B6841B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13" name="Slide Number Placeholder 2">
            <a:extLst>
              <a:ext uri="{FF2B5EF4-FFF2-40B4-BE49-F238E27FC236}">
                <a16:creationId xmlns:a16="http://schemas.microsoft.com/office/drawing/2014/main" id="{95517C15-4545-DA4A-961B-2B53642B90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90B8DF-EA47-C54A-8979-4AAA1317FD19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A7440B8-156E-EE41-AFC6-960A8D845B10}"/>
              </a:ext>
            </a:extLst>
          </p:cNvPr>
          <p:cNvSpPr/>
          <p:nvPr/>
        </p:nvSpPr>
        <p:spPr>
          <a:xfrm>
            <a:off x="1264920" y="2011680"/>
            <a:ext cx="6230620" cy="1524033"/>
          </a:xfrm>
          <a:custGeom>
            <a:avLst/>
            <a:gdLst>
              <a:gd name="connsiteX0" fmla="*/ 0 w 6230620"/>
              <a:gd name="connsiteY0" fmla="*/ 0 h 1524033"/>
              <a:gd name="connsiteX1" fmla="*/ 1188720 w 6230620"/>
              <a:gd name="connsiteY1" fmla="*/ 800100 h 1524033"/>
              <a:gd name="connsiteX2" fmla="*/ 2636520 w 6230620"/>
              <a:gd name="connsiteY2" fmla="*/ 1524000 h 1524033"/>
              <a:gd name="connsiteX3" fmla="*/ 4198620 w 6230620"/>
              <a:gd name="connsiteY3" fmla="*/ 830580 h 1524033"/>
              <a:gd name="connsiteX4" fmla="*/ 5052060 w 6230620"/>
              <a:gd name="connsiteY4" fmla="*/ 746760 h 1524033"/>
              <a:gd name="connsiteX5" fmla="*/ 6149340 w 6230620"/>
              <a:gd name="connsiteY5" fmla="*/ 723900 h 1524033"/>
              <a:gd name="connsiteX6" fmla="*/ 6149340 w 6230620"/>
              <a:gd name="connsiteY6" fmla="*/ 731520 h 1524033"/>
              <a:gd name="connsiteX7" fmla="*/ 6149340 w 6230620"/>
              <a:gd name="connsiteY7" fmla="*/ 731520 h 152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0620" h="1524033">
                <a:moveTo>
                  <a:pt x="0" y="0"/>
                </a:moveTo>
                <a:cubicBezTo>
                  <a:pt x="374650" y="273050"/>
                  <a:pt x="749300" y="546100"/>
                  <a:pt x="1188720" y="800100"/>
                </a:cubicBezTo>
                <a:cubicBezTo>
                  <a:pt x="1628140" y="1054100"/>
                  <a:pt x="2134870" y="1518920"/>
                  <a:pt x="2636520" y="1524000"/>
                </a:cubicBezTo>
                <a:cubicBezTo>
                  <a:pt x="3138170" y="1529080"/>
                  <a:pt x="3796030" y="960120"/>
                  <a:pt x="4198620" y="830580"/>
                </a:cubicBezTo>
                <a:cubicBezTo>
                  <a:pt x="4601210" y="701040"/>
                  <a:pt x="4726940" y="764540"/>
                  <a:pt x="5052060" y="746760"/>
                </a:cubicBezTo>
                <a:cubicBezTo>
                  <a:pt x="5377180" y="728980"/>
                  <a:pt x="6149340" y="723900"/>
                  <a:pt x="6149340" y="723900"/>
                </a:cubicBezTo>
                <a:cubicBezTo>
                  <a:pt x="6332220" y="721360"/>
                  <a:pt x="6149340" y="731520"/>
                  <a:pt x="6149340" y="731520"/>
                </a:cubicBezTo>
                <a:lnTo>
                  <a:pt x="6149340" y="73152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1CDD395-DEEC-794E-9587-A299AC23292C}"/>
              </a:ext>
            </a:extLst>
          </p:cNvPr>
          <p:cNvSpPr/>
          <p:nvPr/>
        </p:nvSpPr>
        <p:spPr>
          <a:xfrm>
            <a:off x="1402080" y="2784544"/>
            <a:ext cx="6118860" cy="926459"/>
          </a:xfrm>
          <a:custGeom>
            <a:avLst/>
            <a:gdLst>
              <a:gd name="connsiteX0" fmla="*/ 0 w 6118860"/>
              <a:gd name="connsiteY0" fmla="*/ 830580 h 1013523"/>
              <a:gd name="connsiteX1" fmla="*/ 876300 w 6118860"/>
              <a:gd name="connsiteY1" fmla="*/ 160020 h 1013523"/>
              <a:gd name="connsiteX2" fmla="*/ 2491740 w 6118860"/>
              <a:gd name="connsiteY2" fmla="*/ 1013460 h 1013523"/>
              <a:gd name="connsiteX3" fmla="*/ 4191000 w 6118860"/>
              <a:gd name="connsiteY3" fmla="*/ 205740 h 1013523"/>
              <a:gd name="connsiteX4" fmla="*/ 4899660 w 6118860"/>
              <a:gd name="connsiteY4" fmla="*/ 190500 h 1013523"/>
              <a:gd name="connsiteX5" fmla="*/ 6118860 w 6118860"/>
              <a:gd name="connsiteY5" fmla="*/ 0 h 101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8860" h="1013523">
                <a:moveTo>
                  <a:pt x="0" y="830580"/>
                </a:moveTo>
                <a:cubicBezTo>
                  <a:pt x="230505" y="480060"/>
                  <a:pt x="461010" y="129540"/>
                  <a:pt x="876300" y="160020"/>
                </a:cubicBezTo>
                <a:cubicBezTo>
                  <a:pt x="1291590" y="190500"/>
                  <a:pt x="1939290" y="1005840"/>
                  <a:pt x="2491740" y="1013460"/>
                </a:cubicBezTo>
                <a:cubicBezTo>
                  <a:pt x="3044190" y="1021080"/>
                  <a:pt x="3789680" y="342900"/>
                  <a:pt x="4191000" y="205740"/>
                </a:cubicBezTo>
                <a:cubicBezTo>
                  <a:pt x="4592320" y="68580"/>
                  <a:pt x="4578350" y="224790"/>
                  <a:pt x="4899660" y="190500"/>
                </a:cubicBezTo>
                <a:cubicBezTo>
                  <a:pt x="5220970" y="156210"/>
                  <a:pt x="5669915" y="78105"/>
                  <a:pt x="6118860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2109-5192-F349-B5BF-3088B76EFC04}"/>
              </a:ext>
            </a:extLst>
          </p:cNvPr>
          <p:cNvSpPr txBox="1"/>
          <p:nvPr/>
        </p:nvSpPr>
        <p:spPr>
          <a:xfrm>
            <a:off x="1729740" y="1991975"/>
            <a:ext cx="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519B9-0128-BB4C-A992-C33AAFEDBFD2}"/>
              </a:ext>
            </a:extLst>
          </p:cNvPr>
          <p:cNvSpPr txBox="1"/>
          <p:nvPr/>
        </p:nvSpPr>
        <p:spPr>
          <a:xfrm>
            <a:off x="3157220" y="2895600"/>
            <a:ext cx="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6C58B-AA61-B047-BF7D-5D88F386B46D}"/>
              </a:ext>
            </a:extLst>
          </p:cNvPr>
          <p:cNvSpPr txBox="1"/>
          <p:nvPr/>
        </p:nvSpPr>
        <p:spPr>
          <a:xfrm>
            <a:off x="4792980" y="2700337"/>
            <a:ext cx="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73268-CF2C-CF49-A8CE-B1401BB5ADBC}"/>
              </a:ext>
            </a:extLst>
          </p:cNvPr>
          <p:cNvSpPr txBox="1"/>
          <p:nvPr/>
        </p:nvSpPr>
        <p:spPr>
          <a:xfrm>
            <a:off x="5748656" y="2311095"/>
            <a:ext cx="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349F6-6364-DE42-9FD5-E816AF21254C}"/>
              </a:ext>
            </a:extLst>
          </p:cNvPr>
          <p:cNvSpPr txBox="1"/>
          <p:nvPr/>
        </p:nvSpPr>
        <p:spPr>
          <a:xfrm>
            <a:off x="1777363" y="3111146"/>
            <a:ext cx="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84E27B-41FD-9D47-A165-1D41C3406360}"/>
              </a:ext>
            </a:extLst>
          </p:cNvPr>
          <p:cNvSpPr txBox="1"/>
          <p:nvPr/>
        </p:nvSpPr>
        <p:spPr>
          <a:xfrm>
            <a:off x="3107690" y="3603244"/>
            <a:ext cx="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7ECB4-8B10-314F-9060-928830F1DCEE}"/>
              </a:ext>
            </a:extLst>
          </p:cNvPr>
          <p:cNvSpPr txBox="1"/>
          <p:nvPr/>
        </p:nvSpPr>
        <p:spPr>
          <a:xfrm>
            <a:off x="4866507" y="3413721"/>
            <a:ext cx="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D3107-4DA3-864B-B5C2-4E977CB1A7DF}"/>
              </a:ext>
            </a:extLst>
          </p:cNvPr>
          <p:cNvSpPr txBox="1"/>
          <p:nvPr/>
        </p:nvSpPr>
        <p:spPr>
          <a:xfrm>
            <a:off x="5760722" y="2982664"/>
            <a:ext cx="32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Helvetica" pitchFamily="2" charset="0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CBBE45B-EA9D-F84A-A0AC-1EF6B163C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Virtual-Circuit </a:t>
            </a:r>
            <a:br>
              <a:rPr lang="en-US" altLang="x-none"/>
            </a:br>
            <a:r>
              <a:rPr lang="en-US" altLang="x-none"/>
              <a:t>vs Datagram Networks</a:t>
            </a:r>
            <a:endParaRPr lang="en-US" altLang="x-none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A3AD016-7DC2-9E49-8E46-815333A7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550" y="1257300"/>
            <a:ext cx="748506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Footer Placeholder 1">
            <a:extLst>
              <a:ext uri="{FF2B5EF4-FFF2-40B4-BE49-F238E27FC236}">
                <a16:creationId xmlns:a16="http://schemas.microsoft.com/office/drawing/2014/main" id="{238878D2-B1B4-5A4D-8CCD-CBEFDF2B84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2" name="Slide Number Placeholder 2">
            <a:extLst>
              <a:ext uri="{FF2B5EF4-FFF2-40B4-BE49-F238E27FC236}">
                <a16:creationId xmlns:a16="http://schemas.microsoft.com/office/drawing/2014/main" id="{C33AC124-E2B6-5F41-92DE-7A6B6E487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716B8D3-83D8-0049-9E99-EDDEC3E27FB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47016</TotalTime>
  <Pages>32</Pages>
  <Words>296</Words>
  <Application>Microsoft Macintosh PowerPoint</Application>
  <PresentationFormat>Overhead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Network Layer Overview</vt:lpstr>
      <vt:lpstr>Purpose</vt:lpstr>
      <vt:lpstr>Store-and-Forward Packet Switching</vt:lpstr>
      <vt:lpstr>Services Provided to the Transport Layer</vt:lpstr>
      <vt:lpstr>Connectionless Service (Datagrams)</vt:lpstr>
      <vt:lpstr>Connection-Oriented Service (Virtual Circuits)</vt:lpstr>
      <vt:lpstr>Virtual-Circuit  vs Datagram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422</cp:revision>
  <cp:lastPrinted>2017-10-23T16:10:20Z</cp:lastPrinted>
  <dcterms:created xsi:type="dcterms:W3CDTF">1996-01-04T14:14:20Z</dcterms:created>
  <dcterms:modified xsi:type="dcterms:W3CDTF">2020-11-16T15:30:28Z</dcterms:modified>
</cp:coreProperties>
</file>