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0" r:id="rId2"/>
    <p:sldId id="372" r:id="rId3"/>
    <p:sldId id="373" r:id="rId4"/>
    <p:sldId id="364" r:id="rId5"/>
    <p:sldId id="365" r:id="rId6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EF887-58F6-F842-BECA-8B7B30EE12AB}" v="3" dt="2020-11-16T18:06:50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6327"/>
  </p:normalViewPr>
  <p:slideViewPr>
    <p:cSldViewPr snapToGrid="0">
      <p:cViewPr varScale="1">
        <p:scale>
          <a:sx n="119" d="100"/>
          <a:sy n="119" d="100"/>
        </p:scale>
        <p:origin x="2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5F4C00A5-16BE-6A46-84CB-356643F24A15}"/>
    <pc:docChg chg="delSld modSld">
      <pc:chgData name="George Oikonomou" userId="e5e5709f-5788-4bb9-a2cb-c47cfc333c75" providerId="ADAL" clId="{5F4C00A5-16BE-6A46-84CB-356643F24A15}" dt="2020-10-05T19:41:39.416" v="23" actId="2696"/>
      <pc:docMkLst>
        <pc:docMk/>
      </pc:docMkLst>
      <pc:sldChg chg="modSp mod">
        <pc:chgData name="George Oikonomou" userId="e5e5709f-5788-4bb9-a2cb-c47cfc333c75" providerId="ADAL" clId="{5F4C00A5-16BE-6A46-84CB-356643F24A15}" dt="2020-10-05T19:41:31.602" v="17" actId="20577"/>
        <pc:sldMkLst>
          <pc:docMk/>
          <pc:sldMk cId="0" sldId="350"/>
        </pc:sldMkLst>
        <pc:spChg chg="mod">
          <ac:chgData name="George Oikonomou" userId="e5e5709f-5788-4bb9-a2cb-c47cfc333c75" providerId="ADAL" clId="{5F4C00A5-16BE-6A46-84CB-356643F24A15}" dt="2020-10-05T19:41:31.602" v="17" actId="20577"/>
          <ac:spMkLst>
            <pc:docMk/>
            <pc:sldMk cId="0" sldId="350"/>
            <ac:spMk id="2" creationId="{B9E744C4-D369-A14E-AC91-A798892BFEDD}"/>
          </ac:spMkLst>
        </pc:spChg>
      </pc:sldChg>
      <pc:sldChg chg="del">
        <pc:chgData name="George Oikonomou" userId="e5e5709f-5788-4bb9-a2cb-c47cfc333c75" providerId="ADAL" clId="{5F4C00A5-16BE-6A46-84CB-356643F24A15}" dt="2020-10-05T19:41:39.395" v="21" actId="2696"/>
        <pc:sldMkLst>
          <pc:docMk/>
          <pc:sldMk cId="0" sldId="369"/>
        </pc:sldMkLst>
      </pc:sldChg>
      <pc:sldChg chg="del">
        <pc:chgData name="George Oikonomou" userId="e5e5709f-5788-4bb9-a2cb-c47cfc333c75" providerId="ADAL" clId="{5F4C00A5-16BE-6A46-84CB-356643F24A15}" dt="2020-10-05T19:41:39.367" v="19" actId="2696"/>
        <pc:sldMkLst>
          <pc:docMk/>
          <pc:sldMk cId="0" sldId="370"/>
        </pc:sldMkLst>
      </pc:sldChg>
      <pc:sldChg chg="del">
        <pc:chgData name="George Oikonomou" userId="e5e5709f-5788-4bb9-a2cb-c47cfc333c75" providerId="ADAL" clId="{5F4C00A5-16BE-6A46-84CB-356643F24A15}" dt="2020-10-05T19:41:39.372" v="2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5F4C00A5-16BE-6A46-84CB-356643F24A15}" dt="2020-10-05T19:41:39.362" v="18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5F4C00A5-16BE-6A46-84CB-356643F24A15}" dt="2020-10-05T19:41:39.416" v="23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5F4C00A5-16BE-6A46-84CB-356643F24A15}" dt="2020-10-05T19:41:39.399" v="22" actId="2696"/>
        <pc:sldMkLst>
          <pc:docMk/>
          <pc:sldMk cId="1558753852" sldId="376"/>
        </pc:sldMkLst>
      </pc:sldChg>
    </pc:docChg>
  </pc:docChgLst>
  <pc:docChgLst>
    <pc:chgData name="George Oikonomou" userId="e5e5709f-5788-4bb9-a2cb-c47cfc333c75" providerId="ADAL" clId="{228EF887-58F6-F842-BECA-8B7B30EE12AB}"/>
    <pc:docChg chg="modSld modShowInfo">
      <pc:chgData name="George Oikonomou" userId="e5e5709f-5788-4bb9-a2cb-c47cfc333c75" providerId="ADAL" clId="{228EF887-58F6-F842-BECA-8B7B30EE12AB}" dt="2020-11-16T18:35:19.916" v="14" actId="2744"/>
      <pc:docMkLst>
        <pc:docMk/>
      </pc:docMkLst>
      <pc:sldChg chg="addSp delSp modSp mod">
        <pc:chgData name="George Oikonomou" userId="e5e5709f-5788-4bb9-a2cb-c47cfc333c75" providerId="ADAL" clId="{228EF887-58F6-F842-BECA-8B7B30EE12AB}" dt="2020-11-16T18:06:50.083" v="13"/>
        <pc:sldMkLst>
          <pc:docMk/>
          <pc:sldMk cId="0" sldId="364"/>
        </pc:sldMkLst>
        <pc:picChg chg="add mod">
          <ac:chgData name="George Oikonomou" userId="e5e5709f-5788-4bb9-a2cb-c47cfc333c75" providerId="ADAL" clId="{228EF887-58F6-F842-BECA-8B7B30EE12AB}" dt="2020-11-16T18:06:50.083" v="13"/>
          <ac:picMkLst>
            <pc:docMk/>
            <pc:sldMk cId="0" sldId="364"/>
            <ac:picMk id="3" creationId="{647A51D2-30B8-344F-99FE-B99B80CC82C4}"/>
          </ac:picMkLst>
        </pc:picChg>
        <pc:picChg chg="del">
          <ac:chgData name="George Oikonomou" userId="e5e5709f-5788-4bb9-a2cb-c47cfc333c75" providerId="ADAL" clId="{228EF887-58F6-F842-BECA-8B7B30EE12AB}" dt="2020-11-16T18:06:24.953" v="7" actId="478"/>
          <ac:picMkLst>
            <pc:docMk/>
            <pc:sldMk cId="0" sldId="364"/>
            <ac:picMk id="19459" creationId="{F97C0A23-0C01-894E-A55C-A614C59E53D5}"/>
          </ac:picMkLst>
        </pc:picChg>
      </pc:sldChg>
      <pc:sldChg chg="modSp mod">
        <pc:chgData name="George Oikonomou" userId="e5e5709f-5788-4bb9-a2cb-c47cfc333c75" providerId="ADAL" clId="{228EF887-58F6-F842-BECA-8B7B30EE12AB}" dt="2020-11-16T18:01:40" v="6" actId="20577"/>
        <pc:sldMkLst>
          <pc:docMk/>
          <pc:sldMk cId="0" sldId="373"/>
        </pc:sldMkLst>
        <pc:spChg chg="mod">
          <ac:chgData name="George Oikonomou" userId="e5e5709f-5788-4bb9-a2cb-c47cfc333c75" providerId="ADAL" clId="{228EF887-58F6-F842-BECA-8B7B30EE12AB}" dt="2020-11-16T18:01:40" v="6" actId="20577"/>
          <ac:spMkLst>
            <pc:docMk/>
            <pc:sldMk cId="0" sldId="373"/>
            <ac:spMk id="3" creationId="{3FBB80A6-4577-6346-AA33-D34033BA32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C7EDA6E3-C741-BF44-B6B2-F9C184D9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37773EB-86AB-ED40-8688-8692C520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7FDE007-20C9-9B47-91ED-0ACE4FDD4F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74BC747A-D9A0-8B44-8706-7204B77C34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58C72CE-AA3E-CE42-BAA1-0CAEA63FBD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4C9098-5338-CE4B-AF07-959B0BF27D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261A6F88-0EFE-FA42-BC60-4DE57E576E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7B894138-FDD8-874C-B210-C4E29DB7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A16943C9-82F8-A34E-B84B-8BBC56A26D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C09157F1-5AA5-8349-9A8F-65B8ED0C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2F4A0069-7927-2D41-9431-FE8574FF4F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784B3F2-523C-3D4A-BB35-1401EC213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14B01-D417-EF43-B245-42F792C3E7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54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3F183D3-F84C-B54C-BFBE-28D07D1029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664990-DC52-5945-B37C-1092A6A8D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6AA09-62A2-7045-BE1D-03BFD6109B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93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E1030A4B-E98E-9742-9EFD-1B5510786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C6E13C0-1D7B-5843-B87C-E4AD6BC4F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CA9C-C3A8-1244-BA4E-92DF949309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2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29513E7-BBC2-4C42-8956-8B92100C9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F835747-C57F-0942-B9F9-ECF59DD52A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DD0AE-9EA4-BE4D-A051-064180A4BF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612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27D3C4-1DD3-D741-AE47-3701D3B456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4937EA-9090-4F4E-AAB8-54968D09BF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5025D-E6CB-C64F-A6A3-922BCA18792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520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DAC20EC7-A770-E846-A812-D1E91477A7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B50AD48-BA36-794F-B3FB-B81851E90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66148-54C0-BB48-9DE2-A430FC20F2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0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6FBDEFB-AB82-4C49-A17F-E537280F7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8DAAF7C-FD7C-F243-A576-8A896D27D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C4A5A20-6212-DC40-88FB-3520B5408C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292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8C0A153-6673-8C4A-A6AD-84640E769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AF6A21A-A36C-CF40-87B8-95A8A531D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A8B6-5433-E24D-BA29-1BFF1B555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4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6DA428A-DDD0-604A-9CE4-4B49D7228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F0CBB76-A974-394E-9DCD-AA6D79F22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2B91-E2D5-F24E-85E5-832162AB257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00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7EB6CE4D-66EA-BE44-859F-3FE6A165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296C9-7624-AF4E-A1F7-853F5A2E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638C489-D361-1D4A-ABEB-0C0001A1CF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4C4B53-2F44-6E40-A103-ECF29D439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7D714E-9B85-E045-A126-0EB15D41A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92D10BE-0E6D-E64F-B136-BD5C5A6BB9C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2" r:id="rId7"/>
    <p:sldLayoutId id="2147483960" r:id="rId8"/>
    <p:sldLayoutId id="214748396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E744C4-D369-A14E-AC91-A798892BFE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Flooding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Distance Vector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C9051A2E-BAE8-5248-B4CD-FEFC86AF7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C687-C57B-6140-A5BC-1FC9FF18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54B0-6C33-1443-B225-1363E349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dirty="0"/>
              <a:t>Sends </a:t>
            </a:r>
            <a:r>
              <a:rPr lang="en-US" u="sng" dirty="0"/>
              <a:t>all</a:t>
            </a:r>
            <a:r>
              <a:rPr lang="en-US" dirty="0"/>
              <a:t> packets to </a:t>
            </a:r>
            <a:r>
              <a:rPr lang="en-US" u="sng" dirty="0"/>
              <a:t>all</a:t>
            </a:r>
            <a:r>
              <a:rPr lang="en-US" dirty="0"/>
              <a:t> network nodes</a:t>
            </a:r>
          </a:p>
          <a:p>
            <a:pPr marL="0" indent="0" algn="ctr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Router logic: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For every packet received from a link, send it out over all other links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 algn="ctr">
              <a:buFont typeface="Arial" charset="0"/>
              <a:buNone/>
              <a:defRPr/>
            </a:pPr>
            <a:r>
              <a:rPr lang="en-US" dirty="0"/>
              <a:t>Does this guarantee a packet will traverse the shortest path?</a:t>
            </a:r>
          </a:p>
          <a:p>
            <a:pPr marL="0" indent="0" algn="ctr">
              <a:buFont typeface="Arial" charset="0"/>
              <a:buNone/>
              <a:defRPr/>
            </a:pPr>
            <a:r>
              <a:rPr lang="en-US" dirty="0"/>
              <a:t>How do we prevent routing loops?</a:t>
            </a:r>
          </a:p>
        </p:txBody>
      </p:sp>
      <p:sp>
        <p:nvSpPr>
          <p:cNvPr id="17411" name="Footer Placeholder 3">
            <a:extLst>
              <a:ext uri="{FF2B5EF4-FFF2-40B4-BE49-F238E27FC236}">
                <a16:creationId xmlns:a16="http://schemas.microsoft.com/office/drawing/2014/main" id="{78BFBE7B-2AAD-0E4B-882E-D032F4C0F4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8FB0A7B8-1229-6543-8DFC-E6E76FBC0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10EB5E9-429B-084F-8404-5FCC86F9A5B2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BC6-4751-6545-A00E-D9104ADA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Vector</a:t>
            </a:r>
            <a:r>
              <a:rPr lang="en-US" altLang="x-none" dirty="0"/>
              <a:t>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80A6-4577-6346-AA33-D34033BA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It is a distributed algorithm: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Shortest path computation is split across nodes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Computation is often (but not always) based on the “Distributed Bellman-Ford” algorithm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Logic: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Each router knows “distance” to its </a:t>
            </a:r>
            <a:r>
              <a:rPr lang="en-US" dirty="0" err="1"/>
              <a:t>neighbours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Routers periodically share their lowest known distance to </a:t>
            </a:r>
            <a:r>
              <a:rPr lang="en-US" u="sng" dirty="0"/>
              <a:t>all</a:t>
            </a:r>
            <a:r>
              <a:rPr lang="en-US" dirty="0"/>
              <a:t> network destinations (Distance Vector).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They share this information </a:t>
            </a:r>
            <a:r>
              <a:rPr lang="en-US" u="sng" dirty="0"/>
              <a:t>only</a:t>
            </a:r>
            <a:r>
              <a:rPr lang="en-US" dirty="0"/>
              <a:t> with their </a:t>
            </a:r>
            <a:r>
              <a:rPr lang="en-US" dirty="0" err="1"/>
              <a:t>neighbouring</a:t>
            </a:r>
            <a:r>
              <a:rPr lang="en-US" dirty="0"/>
              <a:t> routers.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Routers use received vectors to update their own.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9DBBEB62-0EA9-4346-9B28-8FDB5945DF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42D4C657-1A3E-0240-80A2-972D0F88F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9386BD-3A99-E14A-9342-ED908EAB486A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>
            <a:extLst>
              <a:ext uri="{FF2B5EF4-FFF2-40B4-BE49-F238E27FC236}">
                <a16:creationId xmlns:a16="http://schemas.microsoft.com/office/drawing/2014/main" id="{07F3A5ED-E494-374D-951B-7C9187AB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Distance Vector Routing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8E2FF7D-2370-6945-A7A7-ADB9A4FF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45125"/>
            <a:ext cx="8229600" cy="5397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000">
                <a:latin typeface="Helvetica" pitchFamily="2" charset="0"/>
                <a:ea typeface="ＭＳ Ｐゴシック" panose="020B0600070205080204" pitchFamily="34" charset="-128"/>
              </a:rPr>
              <a:t>(a) A network. </a:t>
            </a:r>
            <a:br>
              <a:rPr lang="en-US" altLang="en-US" sz="2000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 sz="2000">
                <a:latin typeface="Helvetica" pitchFamily="2" charset="0"/>
                <a:ea typeface="ＭＳ Ｐゴシック" panose="020B0600070205080204" pitchFamily="34" charset="-128"/>
              </a:rPr>
              <a:t>(b) Input from A, I, H, K, and the new routing table for J.</a:t>
            </a:r>
          </a:p>
        </p:txBody>
      </p:sp>
      <p:sp>
        <p:nvSpPr>
          <p:cNvPr id="19460" name="Footer Placeholder 1">
            <a:extLst>
              <a:ext uri="{FF2B5EF4-FFF2-40B4-BE49-F238E27FC236}">
                <a16:creationId xmlns:a16="http://schemas.microsoft.com/office/drawing/2014/main" id="{0AC932C1-BFE9-C24C-86B4-035E1C56A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Slide Number Placeholder 2">
            <a:extLst>
              <a:ext uri="{FF2B5EF4-FFF2-40B4-BE49-F238E27FC236}">
                <a16:creationId xmlns:a16="http://schemas.microsoft.com/office/drawing/2014/main" id="{625F459A-6D35-BD4E-8F2B-3E57928DF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453A095-C90B-8649-8480-DAE2D09A370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647A51D2-30B8-344F-99FE-B99B80CC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3" y="1181146"/>
            <a:ext cx="5823697" cy="4263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A8C828F-E476-4A4E-B451-A0F3AAFD8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The Count-to-Infinity Problem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72AB8562-A0D0-0F40-AA9B-023F9A97F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143500"/>
            <a:ext cx="8229600" cy="9826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Failures can cause DV to “Count to Infinity” while trying to find a path to unreachable node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3F210168-EFE8-B84A-807B-B4DE445B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714500"/>
            <a:ext cx="8239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Footer Placeholder 1">
            <a:extLst>
              <a:ext uri="{FF2B5EF4-FFF2-40B4-BE49-F238E27FC236}">
                <a16:creationId xmlns:a16="http://schemas.microsoft.com/office/drawing/2014/main" id="{213F109F-314E-6448-863D-CA657D40D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5" name="Slide Number Placeholder 2">
            <a:extLst>
              <a:ext uri="{FF2B5EF4-FFF2-40B4-BE49-F238E27FC236}">
                <a16:creationId xmlns:a16="http://schemas.microsoft.com/office/drawing/2014/main" id="{8105319D-34AE-3349-8074-58A88CB0C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037B975-8A8B-BD4E-8F02-C5D94624D314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51099</TotalTime>
  <Pages>32</Pages>
  <Words>265</Words>
  <Application>Microsoft Macintosh PowerPoint</Application>
  <PresentationFormat>Overhead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Flooding &amp; Distance Vector</vt:lpstr>
      <vt:lpstr>Flooding</vt:lpstr>
      <vt:lpstr>Distance Vector Routing</vt:lpstr>
      <vt:lpstr>Distance Vector Routing</vt:lpstr>
      <vt:lpstr>The Count-to-Infinity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436</cp:revision>
  <cp:lastPrinted>2017-10-23T16:10:20Z</cp:lastPrinted>
  <dcterms:created xsi:type="dcterms:W3CDTF">1996-01-04T14:14:20Z</dcterms:created>
  <dcterms:modified xsi:type="dcterms:W3CDTF">2020-11-16T18:35:49Z</dcterms:modified>
</cp:coreProperties>
</file>