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50" r:id="rId2"/>
    <p:sldId id="374" r:id="rId3"/>
    <p:sldId id="369" r:id="rId4"/>
    <p:sldId id="370" r:id="rId5"/>
    <p:sldId id="376" r:id="rId6"/>
    <p:sldId id="371" r:id="rId7"/>
  </p:sldIdLst>
  <p:sldSz cx="9144000" cy="6858000" type="overhead"/>
  <p:notesSz cx="6669088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4D00FB-3EDB-694D-93FC-7AE1015D380B}" v="1" dt="2020-11-16T21:13:14.2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/>
    <p:restoredTop sz="96327"/>
  </p:normalViewPr>
  <p:slideViewPr>
    <p:cSldViewPr snapToGrid="0">
      <p:cViewPr varScale="1">
        <p:scale>
          <a:sx n="119" d="100"/>
          <a:sy n="119" d="100"/>
        </p:scale>
        <p:origin x="210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3672" y="-112"/>
      </p:cViewPr>
      <p:guideLst>
        <p:guide orient="horz" pos="3125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17E7EA96-4DFD-A441-A561-1027667572E0}"/>
    <pc:docChg chg="delSld modSld">
      <pc:chgData name="George Oikonomou" userId="e5e5709f-5788-4bb9-a2cb-c47cfc333c75" providerId="ADAL" clId="{17E7EA96-4DFD-A441-A561-1027667572E0}" dt="2020-10-05T19:42:02.660" v="19" actId="2696"/>
      <pc:docMkLst>
        <pc:docMk/>
      </pc:docMkLst>
      <pc:sldChg chg="modSp mod">
        <pc:chgData name="George Oikonomou" userId="e5e5709f-5788-4bb9-a2cb-c47cfc333c75" providerId="ADAL" clId="{17E7EA96-4DFD-A441-A561-1027667572E0}" dt="2020-10-05T19:41:54.996" v="15" actId="20577"/>
        <pc:sldMkLst>
          <pc:docMk/>
          <pc:sldMk cId="0" sldId="350"/>
        </pc:sldMkLst>
        <pc:spChg chg="mod">
          <ac:chgData name="George Oikonomou" userId="e5e5709f-5788-4bb9-a2cb-c47cfc333c75" providerId="ADAL" clId="{17E7EA96-4DFD-A441-A561-1027667572E0}" dt="2020-10-05T19:41:54.996" v="15" actId="20577"/>
          <ac:spMkLst>
            <pc:docMk/>
            <pc:sldMk cId="0" sldId="350"/>
            <ac:spMk id="2" creationId="{B9E744C4-D369-A14E-AC91-A798892BFEDD}"/>
          </ac:spMkLst>
        </pc:spChg>
      </pc:sldChg>
      <pc:sldChg chg="del">
        <pc:chgData name="George Oikonomou" userId="e5e5709f-5788-4bb9-a2cb-c47cfc333c75" providerId="ADAL" clId="{17E7EA96-4DFD-A441-A561-1027667572E0}" dt="2020-10-05T19:42:02.621" v="17" actId="2696"/>
        <pc:sldMkLst>
          <pc:docMk/>
          <pc:sldMk cId="0" sldId="364"/>
        </pc:sldMkLst>
      </pc:sldChg>
      <pc:sldChg chg="del">
        <pc:chgData name="George Oikonomou" userId="e5e5709f-5788-4bb9-a2cb-c47cfc333c75" providerId="ADAL" clId="{17E7EA96-4DFD-A441-A561-1027667572E0}" dt="2020-10-05T19:42:02.660" v="19" actId="2696"/>
        <pc:sldMkLst>
          <pc:docMk/>
          <pc:sldMk cId="0" sldId="365"/>
        </pc:sldMkLst>
      </pc:sldChg>
      <pc:sldChg chg="del">
        <pc:chgData name="George Oikonomou" userId="e5e5709f-5788-4bb9-a2cb-c47cfc333c75" providerId="ADAL" clId="{17E7EA96-4DFD-A441-A561-1027667572E0}" dt="2020-10-05T19:42:02.615" v="16" actId="2696"/>
        <pc:sldMkLst>
          <pc:docMk/>
          <pc:sldMk cId="0" sldId="372"/>
        </pc:sldMkLst>
      </pc:sldChg>
      <pc:sldChg chg="del">
        <pc:chgData name="George Oikonomou" userId="e5e5709f-5788-4bb9-a2cb-c47cfc333c75" providerId="ADAL" clId="{17E7EA96-4DFD-A441-A561-1027667572E0}" dt="2020-10-05T19:42:02.637" v="18" actId="2696"/>
        <pc:sldMkLst>
          <pc:docMk/>
          <pc:sldMk cId="0" sldId="373"/>
        </pc:sldMkLst>
      </pc:sldChg>
    </pc:docChg>
  </pc:docChgLst>
  <pc:docChgLst>
    <pc:chgData name="George Oikonomou" userId="e5e5709f-5788-4bb9-a2cb-c47cfc333c75" providerId="ADAL" clId="{524D00FB-3EDB-694D-93FC-7AE1015D380B}"/>
    <pc:docChg chg="custSel delSld modSld modShowInfo">
      <pc:chgData name="George Oikonomou" userId="e5e5709f-5788-4bb9-a2cb-c47cfc333c75" providerId="ADAL" clId="{524D00FB-3EDB-694D-93FC-7AE1015D380B}" dt="2020-11-16T21:34:54.572" v="18" actId="2744"/>
      <pc:docMkLst>
        <pc:docMk/>
      </pc:docMkLst>
      <pc:sldChg chg="del">
        <pc:chgData name="George Oikonomou" userId="e5e5709f-5788-4bb9-a2cb-c47cfc333c75" providerId="ADAL" clId="{524D00FB-3EDB-694D-93FC-7AE1015D380B}" dt="2020-11-16T21:13:17.572" v="1" actId="2696"/>
        <pc:sldMkLst>
          <pc:docMk/>
          <pc:sldMk cId="0" sldId="375"/>
        </pc:sldMkLst>
      </pc:sldChg>
      <pc:sldChg chg="modSp mod">
        <pc:chgData name="George Oikonomou" userId="e5e5709f-5788-4bb9-a2cb-c47cfc333c75" providerId="ADAL" clId="{524D00FB-3EDB-694D-93FC-7AE1015D380B}" dt="2020-11-16T21:15:03.915" v="17" actId="20577"/>
        <pc:sldMkLst>
          <pc:docMk/>
          <pc:sldMk cId="1558753852" sldId="376"/>
        </pc:sldMkLst>
        <pc:spChg chg="mod">
          <ac:chgData name="George Oikonomou" userId="e5e5709f-5788-4bb9-a2cb-c47cfc333c75" providerId="ADAL" clId="{524D00FB-3EDB-694D-93FC-7AE1015D380B}" dt="2020-11-16T21:13:14.238" v="0"/>
          <ac:spMkLst>
            <pc:docMk/>
            <pc:sldMk cId="1558753852" sldId="376"/>
            <ac:spMk id="2" creationId="{CC31E0F6-5D94-5E4E-992E-B8AAE8A928BD}"/>
          </ac:spMkLst>
        </pc:spChg>
        <pc:spChg chg="mod">
          <ac:chgData name="George Oikonomou" userId="e5e5709f-5788-4bb9-a2cb-c47cfc333c75" providerId="ADAL" clId="{524D00FB-3EDB-694D-93FC-7AE1015D380B}" dt="2020-11-16T21:15:03.915" v="17" actId="20577"/>
          <ac:spMkLst>
            <pc:docMk/>
            <pc:sldMk cId="1558753852" sldId="376"/>
            <ac:spMk id="3" creationId="{F7322978-C466-7443-A2B2-20C33C5B571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>
            <a:extLst>
              <a:ext uri="{FF2B5EF4-FFF2-40B4-BE49-F238E27FC236}">
                <a16:creationId xmlns:a16="http://schemas.microsoft.com/office/drawing/2014/main" id="{C7EDA6E3-C741-BF44-B6B2-F9C184D9E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575" y="9517063"/>
            <a:ext cx="35083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>
              <a:ea typeface="+mn-ea"/>
            </a:endParaRPr>
          </a:p>
        </p:txBody>
      </p:sp>
      <p:sp>
        <p:nvSpPr>
          <p:cNvPr id="11267" name="Rectangle 7">
            <a:extLst>
              <a:ext uri="{FF2B5EF4-FFF2-40B4-BE49-F238E27FC236}">
                <a16:creationId xmlns:a16="http://schemas.microsoft.com/office/drawing/2014/main" id="{F37773EB-86AB-ED40-8688-8692C520F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" y="55563"/>
            <a:ext cx="627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GB" altLang="x-none" sz="1600" b="1">
                <a:latin typeface="Arial" charset="0"/>
              </a:rPr>
              <a:t>EENG M0009 – Networked Systems and Applications</a:t>
            </a:r>
          </a:p>
          <a:p>
            <a:pPr algn="ctr">
              <a:defRPr/>
            </a:pPr>
            <a:endParaRPr lang="en-GB" altLang="x-none" sz="1600" b="1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37FDE007-20C9-9B47-91ED-0ACE4FDD4F1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17038"/>
            <a:ext cx="5878513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Lucida Grande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 altLang="x-none"/>
              <a:t>UoB : EENG : Net. Sys. &amp; Apps (EENGM0009) : © DK 2015, GO 2016</a:t>
            </a:r>
            <a:endParaRPr lang="en-GB" altLang="x-none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74BC747A-D9A0-8B44-8706-7204B77C34C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065838" y="9317038"/>
            <a:ext cx="603250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58C72CE-AA3E-CE42-BAA1-0CAEA63FBD4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8050"/>
            <a:ext cx="4891088" cy="417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D4C9098-5338-CE4B-AF07-959B0BF27DE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17588" y="865188"/>
            <a:ext cx="4637087" cy="347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>
            <a:extLst>
              <a:ext uri="{FF2B5EF4-FFF2-40B4-BE49-F238E27FC236}">
                <a16:creationId xmlns:a16="http://schemas.microsoft.com/office/drawing/2014/main" id="{261A6F88-0EFE-FA42-BC60-4DE57E576E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>
            <a:extLst>
              <a:ext uri="{FF2B5EF4-FFF2-40B4-BE49-F238E27FC236}">
                <a16:creationId xmlns:a16="http://schemas.microsoft.com/office/drawing/2014/main" id="{7B894138-FDD8-874C-B210-C4E29DB74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37"/>
            <a:ext cx="7772400" cy="3547367"/>
          </a:xfrm>
        </p:spPr>
        <p:txBody>
          <a:bodyPr anchor="b"/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8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2F4A0069-7927-2D41-9431-FE8574FF4F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A784B3F2-523C-3D4A-BB35-1401EC213A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14B01-D417-EF43-B245-42F792C3E7E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6547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7130"/>
            <a:ext cx="8229600" cy="4889034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93F183D3-F84C-B54C-BFBE-28D07D1029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64664990-DC52-5945-B37C-1092A6A8D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6AA09-62A2-7045-BE1D-03BFD6109BC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8935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1"/>
            <a:ext cx="7772400" cy="2505074"/>
          </a:xfrm>
        </p:spPr>
        <p:txBody>
          <a:bodyPr anchor="b"/>
          <a:lstStyle>
            <a:lvl1pPr algn="ctr" defTabSz="81630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5"/>
            <a:ext cx="7772400" cy="1131887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81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63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244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261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407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892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70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523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E1030A4B-E98E-9742-9EFD-1B55107864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4C6E13C0-1D7B-5843-B87C-E4AD6BC4FE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DCA9C-C3A8-1244-BA4E-92DF9493096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7251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400">
                <a:latin typeface="Helvetica"/>
                <a:cs typeface="Helvetica"/>
              </a:defRPr>
            </a:lvl2pPr>
            <a:lvl3pPr>
              <a:defRPr sz="1400">
                <a:latin typeface="Helvetica"/>
                <a:cs typeface="Helvetica"/>
              </a:defRPr>
            </a:lvl3pPr>
            <a:lvl4pPr>
              <a:defRPr sz="1400">
                <a:latin typeface="Helvetica"/>
                <a:cs typeface="Helvetica"/>
              </a:defRPr>
            </a:lvl4pPr>
            <a:lvl5pPr>
              <a:defRPr sz="1400">
                <a:latin typeface="Helvetica"/>
                <a:cs typeface="Helvetic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1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729513E7-BBC2-4C42-8956-8B92100C9C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1F835747-C57F-0942-B9F9-ECF59DD52A5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DD0AE-9EA4-BE4D-A051-064180A4BF3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8612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7468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8155" indent="0">
              <a:buNone/>
              <a:defRPr sz="1800" b="1"/>
            </a:lvl2pPr>
            <a:lvl3pPr marL="816309" indent="0">
              <a:buNone/>
              <a:defRPr sz="1600" b="1"/>
            </a:lvl3pPr>
            <a:lvl4pPr marL="1224464" indent="0">
              <a:buNone/>
              <a:defRPr sz="1400" b="1"/>
            </a:lvl4pPr>
            <a:lvl5pPr marL="1632619" indent="0">
              <a:buNone/>
              <a:defRPr sz="1400" b="1"/>
            </a:lvl5pPr>
            <a:lvl6pPr marL="2040775" indent="0">
              <a:buNone/>
              <a:defRPr sz="1400" b="1"/>
            </a:lvl6pPr>
            <a:lvl7pPr marL="2448929" indent="0">
              <a:buNone/>
              <a:defRPr sz="1400" b="1"/>
            </a:lvl7pPr>
            <a:lvl8pPr marL="2857084" indent="0">
              <a:buNone/>
              <a:defRPr sz="1400" b="1"/>
            </a:lvl8pPr>
            <a:lvl9pPr marL="3265239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2" y="1277468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8155" indent="0">
              <a:buNone/>
              <a:defRPr sz="1800" b="1"/>
            </a:lvl2pPr>
            <a:lvl3pPr marL="816309" indent="0">
              <a:buNone/>
              <a:defRPr sz="1600" b="1"/>
            </a:lvl3pPr>
            <a:lvl4pPr marL="1224464" indent="0">
              <a:buNone/>
              <a:defRPr sz="1400" b="1"/>
            </a:lvl4pPr>
            <a:lvl5pPr marL="1632619" indent="0">
              <a:buNone/>
              <a:defRPr sz="1400" b="1"/>
            </a:lvl5pPr>
            <a:lvl6pPr marL="2040775" indent="0">
              <a:buNone/>
              <a:defRPr sz="1400" b="1"/>
            </a:lvl6pPr>
            <a:lvl7pPr marL="2448929" indent="0">
              <a:buNone/>
              <a:defRPr sz="1400" b="1"/>
            </a:lvl7pPr>
            <a:lvl8pPr marL="2857084" indent="0">
              <a:buNone/>
              <a:defRPr sz="1400" b="1"/>
            </a:lvl8pPr>
            <a:lvl9pPr marL="3265239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887068"/>
            <a:ext cx="4041648" cy="4239412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65" y="1887511"/>
            <a:ext cx="4041648" cy="4238969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27D3C4-1DD3-D741-AE47-3701D3B456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D4937EA-9090-4F4E-AAB8-54968D09BF5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5025D-E6CB-C64F-A6A3-922BCA18792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520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DAC20EC7-A770-E846-A812-D1E91477A7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1B50AD48-BA36-794F-B3FB-B81851E90B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66148-54C0-BB48-9DE2-A430FC20F25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903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0" y="209567"/>
            <a:ext cx="6038273" cy="8652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D6FBDEFB-AB82-4C49-A17F-E537280F7C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18DAAF7C-FD7C-F243-A576-8A896D27D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BC4A5A20-6212-DC40-88FB-3520B5408CF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1292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1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0" y="273050"/>
            <a:ext cx="4995863" cy="5853113"/>
          </a:xfrm>
        </p:spPr>
        <p:txBody>
          <a:bodyPr/>
          <a:lstStyle>
            <a:lvl1pPr>
              <a:defRPr sz="29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3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400">
                <a:latin typeface="Helvetica"/>
                <a:cs typeface="Helvetica"/>
              </a:defRPr>
            </a:lvl1pPr>
            <a:lvl2pPr marL="408155" indent="0">
              <a:buNone/>
              <a:defRPr sz="1000"/>
            </a:lvl2pPr>
            <a:lvl3pPr marL="816309" indent="0">
              <a:buNone/>
              <a:defRPr sz="900"/>
            </a:lvl3pPr>
            <a:lvl4pPr marL="1224464" indent="0">
              <a:buNone/>
              <a:defRPr sz="800"/>
            </a:lvl4pPr>
            <a:lvl5pPr marL="1632619" indent="0">
              <a:buNone/>
              <a:defRPr sz="800"/>
            </a:lvl5pPr>
            <a:lvl6pPr marL="2040775" indent="0">
              <a:buNone/>
              <a:defRPr sz="800"/>
            </a:lvl6pPr>
            <a:lvl7pPr marL="2448929" indent="0">
              <a:buNone/>
              <a:defRPr sz="800"/>
            </a:lvl7pPr>
            <a:lvl8pPr marL="2857084" indent="0">
              <a:buNone/>
              <a:defRPr sz="800"/>
            </a:lvl8pPr>
            <a:lvl9pPr marL="326523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88C0A153-6673-8C4A-A6AD-84640E769B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5AF6A21A-A36C-CF40-87B8-95A8A531D1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2A8B6-5433-E24D-BA29-1BFF1B555EE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1548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9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2900"/>
            </a:lvl1pPr>
            <a:lvl2pPr marL="408155" indent="0">
              <a:buNone/>
              <a:defRPr sz="2500"/>
            </a:lvl2pPr>
            <a:lvl3pPr marL="816309" indent="0">
              <a:buNone/>
              <a:defRPr sz="2200"/>
            </a:lvl3pPr>
            <a:lvl4pPr marL="1224464" indent="0">
              <a:buNone/>
              <a:defRPr sz="1800"/>
            </a:lvl4pPr>
            <a:lvl5pPr marL="1632619" indent="0">
              <a:buNone/>
              <a:defRPr sz="1800"/>
            </a:lvl5pPr>
            <a:lvl6pPr marL="2040775" indent="0">
              <a:buNone/>
              <a:defRPr sz="1800"/>
            </a:lvl6pPr>
            <a:lvl7pPr marL="2448929" indent="0">
              <a:buNone/>
              <a:defRPr sz="1800"/>
            </a:lvl7pPr>
            <a:lvl8pPr marL="2857084" indent="0">
              <a:buNone/>
              <a:defRPr sz="1800"/>
            </a:lvl8pPr>
            <a:lvl9pPr marL="3265239" indent="0">
              <a:buNone/>
              <a:defRPr sz="18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14" y="5810251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08155" indent="0">
              <a:buNone/>
              <a:defRPr sz="1000"/>
            </a:lvl2pPr>
            <a:lvl3pPr marL="816309" indent="0">
              <a:buNone/>
              <a:defRPr sz="900"/>
            </a:lvl3pPr>
            <a:lvl4pPr marL="1224464" indent="0">
              <a:buNone/>
              <a:defRPr sz="800"/>
            </a:lvl4pPr>
            <a:lvl5pPr marL="1632619" indent="0">
              <a:buNone/>
              <a:defRPr sz="800"/>
            </a:lvl5pPr>
            <a:lvl6pPr marL="2040775" indent="0">
              <a:buNone/>
              <a:defRPr sz="800"/>
            </a:lvl6pPr>
            <a:lvl7pPr marL="2448929" indent="0">
              <a:buNone/>
              <a:defRPr sz="800"/>
            </a:lvl7pPr>
            <a:lvl8pPr marL="2857084" indent="0">
              <a:buNone/>
              <a:defRPr sz="800"/>
            </a:lvl8pPr>
            <a:lvl9pPr marL="326523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0" y="209567"/>
            <a:ext cx="6038273" cy="8652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D6DA428A-DDD0-604A-9CE4-4B49D7228D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DF0CBB76-A974-394E-9DCD-AA6D79F22E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32B91-E2D5-F24E-85E5-832162AB257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5009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file:////Users/freelance/Desktop/UoB_PowerpointSlides_v3-1.jpg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>
            <a:extLst>
              <a:ext uri="{FF2B5EF4-FFF2-40B4-BE49-F238E27FC236}">
                <a16:creationId xmlns:a16="http://schemas.microsoft.com/office/drawing/2014/main" id="{7EB6CE4D-66EA-BE44-859F-3FE6A1652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8296C9-7624-AF4E-A1F7-853F5A2E6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7950" y="209550"/>
            <a:ext cx="6038850" cy="865188"/>
          </a:xfrm>
          <a:prstGeom prst="rect">
            <a:avLst/>
          </a:prstGeom>
        </p:spPr>
        <p:txBody>
          <a:bodyPr vert="horz" lIns="81631" tIns="40815" rIns="81631" bIns="40815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C638C489-D361-1D4A-ABEB-0C0001A1CF2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1" tIns="40815" rIns="81631" bIns="408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4C4B53-2F44-6E40-A103-ECF29D439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1538" y="6221413"/>
            <a:ext cx="639921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A7D714E-9B85-E045-A126-0EB15D41A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8138" y="6221413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892D10BE-0E6D-E64F-B136-BD5C5A6BB9C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2" r:id="rId7"/>
    <p:sldLayoutId id="2147483960" r:id="rId8"/>
    <p:sldLayoutId id="2147483961" r:id="rId9"/>
  </p:sldLayoutIdLst>
  <p:hf hdr="0" dt="0"/>
  <p:txStyles>
    <p:titleStyle>
      <a:lvl1pPr algn="ctr" defTabSz="815975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ＭＳ Ｐゴシック" charset="0"/>
          <a:cs typeface="Helvetica"/>
        </a:defRPr>
      </a:lvl1pPr>
      <a:lvl2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2pPr>
      <a:lvl3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3pPr>
      <a:lvl4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4pPr>
      <a:lvl5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5pPr>
      <a:lvl6pPr marL="4572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304800" indent="-3048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1988" indent="-254000" algn="l" defTabSz="815975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25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019175" indent="-2032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427163" indent="-203200" algn="l" defTabSz="815975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35150" indent="-2032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244851" indent="-204078" algn="l" defTabSz="816309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3006" indent="-204078" algn="l" defTabSz="816309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61161" indent="-204078" algn="l" defTabSz="816309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9317" indent="-204078" algn="l" defTabSz="816309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55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0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64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61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775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92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084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23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9E744C4-D369-A14E-AC91-A798892BFED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1328738"/>
            <a:ext cx="7772400" cy="35480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Link State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Hierarchical</a:t>
            </a:r>
          </a:p>
        </p:txBody>
      </p:sp>
      <p:sp>
        <p:nvSpPr>
          <p:cNvPr id="13314" name="Subtitle 4">
            <a:extLst>
              <a:ext uri="{FF2B5EF4-FFF2-40B4-BE49-F238E27FC236}">
                <a16:creationId xmlns:a16="http://schemas.microsoft.com/office/drawing/2014/main" id="{C9051A2E-BAE8-5248-B4CD-FEFC86AF78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>
              <a:latin typeface="Helvetica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DB2C-9FD9-954E-A92E-B3686A6B0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Link State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370C8-0548-1743-B2A8-EDFEE0279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6663"/>
            <a:ext cx="8229600" cy="48895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Font typeface="Arial" charset="0"/>
              <a:buNone/>
              <a:defRPr/>
            </a:pPr>
            <a:r>
              <a:rPr lang="en-US" dirty="0"/>
              <a:t>Alternative to Distance Vector</a:t>
            </a:r>
          </a:p>
          <a:p>
            <a:pPr>
              <a:buFont typeface="Arial" charset="0"/>
              <a:buChar char="•"/>
              <a:defRPr/>
            </a:pPr>
            <a:endParaRPr lang="en-US" dirty="0"/>
          </a:p>
          <a:p>
            <a:pPr marL="0" indent="0">
              <a:buFont typeface="Arial" charset="0"/>
              <a:buNone/>
              <a:defRPr/>
            </a:pPr>
            <a:r>
              <a:rPr lang="en-US" dirty="0"/>
              <a:t>Logic: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Routers share information about their the state of their </a:t>
            </a:r>
            <a:r>
              <a:rPr lang="en-US" u="sng" dirty="0"/>
              <a:t>own links only</a:t>
            </a:r>
            <a:r>
              <a:rPr lang="en-US" dirty="0"/>
              <a:t> (Link State).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They share this information with </a:t>
            </a:r>
            <a:r>
              <a:rPr lang="en-US" u="sng" dirty="0"/>
              <a:t>all</a:t>
            </a:r>
            <a:r>
              <a:rPr lang="en-US" dirty="0"/>
              <a:t> other routers (flood).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Based on the above information, all routers can compute the full network graph.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Routers run Dijkstra’s algorithm to compute shortest paths to all destinations.</a:t>
            </a:r>
          </a:p>
        </p:txBody>
      </p:sp>
      <p:sp>
        <p:nvSpPr>
          <p:cNvPr id="21507" name="Footer Placeholder 3">
            <a:extLst>
              <a:ext uri="{FF2B5EF4-FFF2-40B4-BE49-F238E27FC236}">
                <a16:creationId xmlns:a16="http://schemas.microsoft.com/office/drawing/2014/main" id="{C76206AA-37E5-1940-8DE9-775DAC1A3E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1508" name="Slide Number Placeholder 4">
            <a:extLst>
              <a:ext uri="{FF2B5EF4-FFF2-40B4-BE49-F238E27FC236}">
                <a16:creationId xmlns:a16="http://schemas.microsoft.com/office/drawing/2014/main" id="{A7389D5D-DDC4-B646-8DB5-8A5218D1AD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BE92205-1AFA-C94A-BF9A-B58354D7094A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2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85330BF5-8D92-8744-B617-0EEB55CF5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/>
              <a:t>Building Link State Packets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184B3346-0B87-2D49-97D8-B9062C359C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4073525"/>
            <a:ext cx="8229600" cy="2052638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 sz="2400">
                <a:latin typeface="Helvetica" pitchFamily="2" charset="0"/>
                <a:ea typeface="ＭＳ Ｐゴシック" panose="020B0600070205080204" pitchFamily="34" charset="-128"/>
              </a:rPr>
              <a:t>(a) A network. (b) The link state packets for this network.</a:t>
            </a:r>
          </a:p>
        </p:txBody>
      </p:sp>
      <p:pic>
        <p:nvPicPr>
          <p:cNvPr id="22531" name="Picture 2">
            <a:extLst>
              <a:ext uri="{FF2B5EF4-FFF2-40B4-BE49-F238E27FC236}">
                <a16:creationId xmlns:a16="http://schemas.microsoft.com/office/drawing/2014/main" id="{514A9039-65D0-6246-BDDA-10F435B45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1401763"/>
            <a:ext cx="83693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Footer Placeholder 1">
            <a:extLst>
              <a:ext uri="{FF2B5EF4-FFF2-40B4-BE49-F238E27FC236}">
                <a16:creationId xmlns:a16="http://schemas.microsoft.com/office/drawing/2014/main" id="{1DCE64F1-B8A5-DF45-B704-94ED62E37F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2533" name="Slide Number Placeholder 2">
            <a:extLst>
              <a:ext uri="{FF2B5EF4-FFF2-40B4-BE49-F238E27FC236}">
                <a16:creationId xmlns:a16="http://schemas.microsoft.com/office/drawing/2014/main" id="{A2ABE339-4D16-A343-80F5-8F9736C189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E34882C-7C4E-104C-B6F9-4B66062A3840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3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04F6F3A5-30C0-2744-8A07-1A02EB2C9E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 dirty="0"/>
              <a:t>LSP Distribution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6B4C21E4-06AC-924D-A88E-8E5F6B387F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4184650"/>
            <a:ext cx="8229600" cy="1941513"/>
          </a:xfrm>
        </p:spPr>
        <p:txBody>
          <a:bodyPr/>
          <a:lstStyle/>
          <a:p>
            <a:pPr marL="0" indent="0" algn="ctr">
              <a:buFont typeface="Arial" charset="0"/>
              <a:buNone/>
              <a:defRPr/>
            </a:pPr>
            <a:r>
              <a:rPr lang="en-US" altLang="x-none" dirty="0"/>
              <a:t>LSP database on router B</a:t>
            </a:r>
          </a:p>
          <a:p>
            <a:pPr>
              <a:buFont typeface="Arial" charset="0"/>
              <a:buChar char="•"/>
              <a:defRPr/>
            </a:pPr>
            <a:r>
              <a:rPr lang="en-US" altLang="x-none" dirty="0"/>
              <a:t>Seq. and Age used for reliable flooding</a:t>
            </a:r>
          </a:p>
          <a:p>
            <a:pPr>
              <a:buFont typeface="Arial" charset="0"/>
              <a:buChar char="•"/>
              <a:defRPr/>
            </a:pPr>
            <a:r>
              <a:rPr lang="en-US" altLang="x-none" dirty="0"/>
              <a:t>ACK LSP on received link, forward over all other links</a:t>
            </a:r>
          </a:p>
        </p:txBody>
      </p:sp>
      <p:pic>
        <p:nvPicPr>
          <p:cNvPr id="23555" name="Picture 2">
            <a:extLst>
              <a:ext uri="{FF2B5EF4-FFF2-40B4-BE49-F238E27FC236}">
                <a16:creationId xmlns:a16="http://schemas.microsoft.com/office/drawing/2014/main" id="{4246D6A1-2450-0B44-B2D3-75AF8C3D1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1139825"/>
            <a:ext cx="8410575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Footer Placeholder 1">
            <a:extLst>
              <a:ext uri="{FF2B5EF4-FFF2-40B4-BE49-F238E27FC236}">
                <a16:creationId xmlns:a16="http://schemas.microsoft.com/office/drawing/2014/main" id="{1A691CBF-FCEC-4443-9C6E-3E16DA765D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3557" name="Slide Number Placeholder 2">
            <a:extLst>
              <a:ext uri="{FF2B5EF4-FFF2-40B4-BE49-F238E27FC236}">
                <a16:creationId xmlns:a16="http://schemas.microsoft.com/office/drawing/2014/main" id="{052240C4-31E6-FA44-9143-023B89ADC8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788505D8-6404-1D45-9A80-17AD55DFC0D5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4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1E0F6-5D94-5E4E-992E-B8AAE8A9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 (exam material)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22978-C466-7443-A2B2-20C33C5B5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Distance Vector:</a:t>
            </a:r>
          </a:p>
          <a:p>
            <a:pPr marL="0" indent="0" algn="ctr">
              <a:buNone/>
            </a:pPr>
            <a:r>
              <a:rPr lang="en-US" sz="2400" dirty="0"/>
              <a:t>“Routers tell their </a:t>
            </a:r>
            <a:r>
              <a:rPr lang="en-US" sz="2400" dirty="0" err="1"/>
              <a:t>neighbours</a:t>
            </a:r>
            <a:r>
              <a:rPr lang="en-US" sz="2400" dirty="0"/>
              <a:t> about the entire network”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Link State:</a:t>
            </a:r>
          </a:p>
          <a:p>
            <a:pPr marL="0" indent="0" algn="ctr">
              <a:buNone/>
            </a:pPr>
            <a:r>
              <a:rPr lang="en-US" sz="2400" dirty="0"/>
              <a:t>“Routers tell the entire network about their </a:t>
            </a:r>
            <a:r>
              <a:rPr lang="en-US" sz="2400" dirty="0" err="1"/>
              <a:t>neighbourhood</a:t>
            </a:r>
            <a:r>
              <a:rPr lang="en-US" sz="2400" dirty="0"/>
              <a:t>”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2A2D5D-D8AB-AB4F-875E-B0AEE1FCEA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270DF9-0C9B-B540-9511-42E3D08A1D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D6AA09-62A2-7045-BE1D-03BFD6109BCB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58753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3DDA90EC-8971-0B4B-9208-947A7DB29E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/>
              <a:t>Hierarchical Routing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FFD856C5-0FF0-0243-ABC8-1A2045036C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4921250"/>
            <a:ext cx="3505200" cy="1204913"/>
          </a:xfrm>
        </p:spPr>
        <p:txBody>
          <a:bodyPr>
            <a:normAutofit fontScale="47500" lnSpcReduction="20000"/>
          </a:bodyPr>
          <a:lstStyle/>
          <a:p>
            <a:pPr>
              <a:buFont typeface="Arial" charset="0"/>
              <a:buChar char="•"/>
              <a:defRPr/>
            </a:pPr>
            <a:r>
              <a:rPr lang="en-US" altLang="x-none" dirty="0"/>
              <a:t>Partition network in regions.</a:t>
            </a:r>
          </a:p>
          <a:p>
            <a:pPr>
              <a:buFont typeface="Arial" charset="0"/>
              <a:buChar char="•"/>
              <a:defRPr/>
            </a:pPr>
            <a:r>
              <a:rPr lang="en-US" altLang="x-none" dirty="0"/>
              <a:t>Could result in longer (sub-optimal) paths to individual nodes</a:t>
            </a:r>
          </a:p>
          <a:p>
            <a:pPr>
              <a:buFont typeface="Arial" charset="0"/>
              <a:buChar char="•"/>
              <a:defRPr/>
            </a:pPr>
            <a:r>
              <a:rPr lang="en-US" altLang="x-none" dirty="0"/>
              <a:t>Reduces size of routing table</a:t>
            </a:r>
          </a:p>
          <a:p>
            <a:pPr>
              <a:buFont typeface="Arial" charset="0"/>
              <a:buChar char="•"/>
              <a:defRPr/>
            </a:pPr>
            <a:r>
              <a:rPr lang="en-US" altLang="x-none" dirty="0"/>
              <a:t>Makes computation easier/faster</a:t>
            </a:r>
          </a:p>
        </p:txBody>
      </p:sp>
      <p:pic>
        <p:nvPicPr>
          <p:cNvPr id="25603" name="Picture 2">
            <a:extLst>
              <a:ext uri="{FF2B5EF4-FFF2-40B4-BE49-F238E27FC236}">
                <a16:creationId xmlns:a16="http://schemas.microsoft.com/office/drawing/2014/main" id="{4D51E705-36D7-B143-A280-A7D860D7B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88" y="1166813"/>
            <a:ext cx="5929312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C92AF81D-A517-774B-AFA9-7B5C99EE9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5119688"/>
            <a:ext cx="42560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1631" tIns="40815" rIns="81631" bIns="40815">
            <a:normAutofit fontScale="55000" lnSpcReduction="20000"/>
          </a:bodyPr>
          <a:lstStyle>
            <a:lvl1pPr marL="304800" indent="-304800" algn="l" defTabSz="81597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900" kern="1200">
                <a:solidFill>
                  <a:schemeClr val="tx1"/>
                </a:solidFill>
                <a:latin typeface="Helvetica"/>
                <a:ea typeface="ＭＳ Ｐゴシック" charset="0"/>
                <a:cs typeface="Helvetica"/>
              </a:defRPr>
            </a:lvl1pPr>
            <a:lvl2pPr marL="661988" indent="-254000" algn="l" defTabSz="815975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500" kern="1200">
                <a:solidFill>
                  <a:schemeClr val="tx1"/>
                </a:solidFill>
                <a:latin typeface="Helvetica"/>
                <a:ea typeface="ＭＳ Ｐゴシック" charset="0"/>
                <a:cs typeface="Helvetica"/>
              </a:defRPr>
            </a:lvl2pPr>
            <a:lvl3pPr marL="1019175" indent="-203200" algn="l" defTabSz="81597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Helvetica"/>
                <a:ea typeface="ＭＳ Ｐゴシック" charset="0"/>
                <a:cs typeface="Helvetica"/>
              </a:defRPr>
            </a:lvl3pPr>
            <a:lvl4pPr marL="1427163" indent="-203200" algn="l" defTabSz="815975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1400" kern="1200">
                <a:solidFill>
                  <a:schemeClr val="tx1"/>
                </a:solidFill>
                <a:latin typeface="Helvetica"/>
                <a:ea typeface="ＭＳ Ｐゴシック" charset="0"/>
                <a:cs typeface="Helvetica"/>
              </a:defRPr>
            </a:lvl4pPr>
            <a:lvl5pPr marL="1835150" indent="-203200" algn="l" defTabSz="81597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Helvetica"/>
                <a:ea typeface="ＭＳ Ｐゴシック" charset="0"/>
                <a:cs typeface="Helvetica"/>
              </a:defRPr>
            </a:lvl5pPr>
            <a:lvl6pPr marL="2244851" indent="-204078" algn="l" defTabSz="816309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653006" indent="-204078" algn="l" defTabSz="816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061161" indent="-204078" algn="l" defTabSz="816309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469317" indent="-204078" algn="l" defTabSz="816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  <a:defRPr/>
            </a:pPr>
            <a:r>
              <a:rPr lang="en-US" altLang="x-none"/>
              <a:t>Routing tables contain </a:t>
            </a:r>
            <a:r>
              <a:rPr lang="en-US" altLang="x-none" dirty="0"/>
              <a:t>paths to:</a:t>
            </a:r>
          </a:p>
          <a:p>
            <a:pPr>
              <a:defRPr/>
            </a:pPr>
            <a:r>
              <a:rPr lang="en-US" altLang="x-none" dirty="0"/>
              <a:t>Nodes within same region</a:t>
            </a:r>
          </a:p>
          <a:p>
            <a:pPr>
              <a:defRPr/>
            </a:pPr>
            <a:r>
              <a:rPr lang="en-US" altLang="x-none" dirty="0"/>
              <a:t>Other regions (but not to nodes within them)	</a:t>
            </a:r>
          </a:p>
        </p:txBody>
      </p:sp>
      <p:sp>
        <p:nvSpPr>
          <p:cNvPr id="25605" name="Footer Placeholder 1">
            <a:extLst>
              <a:ext uri="{FF2B5EF4-FFF2-40B4-BE49-F238E27FC236}">
                <a16:creationId xmlns:a16="http://schemas.microsoft.com/office/drawing/2014/main" id="{BC54AFC3-0DDA-0942-9299-A838B062B9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5606" name="Slide Number Placeholder 2">
            <a:extLst>
              <a:ext uri="{FF2B5EF4-FFF2-40B4-BE49-F238E27FC236}">
                <a16:creationId xmlns:a16="http://schemas.microsoft.com/office/drawing/2014/main" id="{03D86FC2-0B1A-B541-BF6D-2F69F1235F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74964C1-D04F-0D4F-880E-81DC6512CB15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6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uob.thmx</Template>
  <TotalTime>51093</TotalTime>
  <Pages>32</Pages>
  <Words>302</Words>
  <Application>Microsoft Macintosh PowerPoint</Application>
  <PresentationFormat>Overhead</PresentationFormat>
  <Paragraphs>39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Courier New</vt:lpstr>
      <vt:lpstr>Helvetica</vt:lpstr>
      <vt:lpstr>Lucida Grande</vt:lpstr>
      <vt:lpstr>Palatino Linotype</vt:lpstr>
      <vt:lpstr>Times New Roman</vt:lpstr>
      <vt:lpstr>uob</vt:lpstr>
      <vt:lpstr>Link State &amp; Hierarchical</vt:lpstr>
      <vt:lpstr>Link State Routing</vt:lpstr>
      <vt:lpstr>Building Link State Packets</vt:lpstr>
      <vt:lpstr>LSP Distribution</vt:lpstr>
      <vt:lpstr>In Summary (exam material)</vt:lpstr>
      <vt:lpstr>Hierarchical Routing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Networks</dc:title>
  <dc:subject>Introduction to Internetworking</dc:subject>
  <dc:creator>D Kaleshi</dc:creator>
  <cp:keywords/>
  <dc:description/>
  <cp:lastModifiedBy>George Oikonomou</cp:lastModifiedBy>
  <cp:revision>436</cp:revision>
  <cp:lastPrinted>2017-10-23T16:10:20Z</cp:lastPrinted>
  <dcterms:created xsi:type="dcterms:W3CDTF">1996-01-04T14:14:20Z</dcterms:created>
  <dcterms:modified xsi:type="dcterms:W3CDTF">2020-11-16T21:35:24Z</dcterms:modified>
</cp:coreProperties>
</file>