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348" r:id="rId2"/>
    <p:sldId id="376" r:id="rId3"/>
    <p:sldId id="377" r:id="rId4"/>
    <p:sldId id="391" r:id="rId5"/>
    <p:sldId id="392" r:id="rId6"/>
  </p:sldIdLst>
  <p:sldSz cx="9144000" cy="6858000" type="overhead"/>
  <p:notesSz cx="9872663" cy="6797675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39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C0C0C0"/>
    <a:srgbClr val="FF66FF"/>
    <a:srgbClr val="00FF99"/>
    <a:srgbClr val="9999FF"/>
    <a:srgbClr val="E0FFA3"/>
    <a:srgbClr val="3399FF"/>
    <a:srgbClr val="66FF66"/>
    <a:srgbClr val="FFFF99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428DDA-A0F9-6346-9E24-B8ABE757283B}" v="10" dt="2021-04-13T15:23:34.5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1" autoAdjust="0"/>
    <p:restoredTop sz="96327" autoAdjust="0"/>
  </p:normalViewPr>
  <p:slideViewPr>
    <p:cSldViewPr snapToGrid="0">
      <p:cViewPr varScale="1">
        <p:scale>
          <a:sx n="124" d="100"/>
          <a:sy n="124" d="100"/>
        </p:scale>
        <p:origin x="149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992" y="52"/>
      </p:cViewPr>
      <p:guideLst>
        <p:guide orient="horz" pos="2139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Oikonomou" userId="e5e5709f-5788-4bb9-a2cb-c47cfc333c75" providerId="ADAL" clId="{21428DDA-A0F9-6346-9E24-B8ABE757283B}"/>
    <pc:docChg chg="undo custSel addSld delSld modSld modShowInfo">
      <pc:chgData name="George Oikonomou" userId="e5e5709f-5788-4bb9-a2cb-c47cfc333c75" providerId="ADAL" clId="{21428DDA-A0F9-6346-9E24-B8ABE757283B}" dt="2021-04-13T15:21:48.583" v="191" actId="2744"/>
      <pc:docMkLst>
        <pc:docMk/>
      </pc:docMkLst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0" sldId="327"/>
        </pc:sldMkLst>
      </pc:sldChg>
      <pc:sldChg chg="del">
        <pc:chgData name="George Oikonomou" userId="e5e5709f-5788-4bb9-a2cb-c47cfc333c75" providerId="ADAL" clId="{21428DDA-A0F9-6346-9E24-B8ABE757283B}" dt="2021-04-13T14:17:24.771" v="0" actId="2696"/>
        <pc:sldMkLst>
          <pc:docMk/>
          <pc:sldMk cId="2933915009" sldId="344"/>
        </pc:sldMkLst>
      </pc:sldChg>
      <pc:sldChg chg="modSp mod">
        <pc:chgData name="George Oikonomou" userId="e5e5709f-5788-4bb9-a2cb-c47cfc333c75" providerId="ADAL" clId="{21428DDA-A0F9-6346-9E24-B8ABE757283B}" dt="2021-04-13T14:33:36.620" v="21" actId="20577"/>
        <pc:sldMkLst>
          <pc:docMk/>
          <pc:sldMk cId="2361412713" sldId="348"/>
        </pc:sldMkLst>
        <pc:spChg chg="mod">
          <ac:chgData name="George Oikonomou" userId="e5e5709f-5788-4bb9-a2cb-c47cfc333c75" providerId="ADAL" clId="{21428DDA-A0F9-6346-9E24-B8ABE757283B}" dt="2021-04-13T14:33:36.620" v="21" actId="20577"/>
          <ac:spMkLst>
            <pc:docMk/>
            <pc:sldMk cId="2361412713" sldId="348"/>
            <ac:spMk id="2" creationId="{00000000-0000-0000-0000-000000000000}"/>
          </ac:spMkLst>
        </pc:spChg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3511898131" sldId="349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2134864463" sldId="351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880122334" sldId="352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3063880540" sldId="353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508850019" sldId="354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2412347382" sldId="355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1407421912" sldId="356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3665946779" sldId="357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636599770" sldId="358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1579692024" sldId="359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1226177929" sldId="360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1958357107" sldId="361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1706882807" sldId="362"/>
        </pc:sldMkLst>
      </pc:sldChg>
      <pc:sldChg chg="del">
        <pc:chgData name="George Oikonomou" userId="e5e5709f-5788-4bb9-a2cb-c47cfc333c75" providerId="ADAL" clId="{21428DDA-A0F9-6346-9E24-B8ABE757283B}" dt="2021-04-13T14:17:37.257" v="2" actId="2696"/>
        <pc:sldMkLst>
          <pc:docMk/>
          <pc:sldMk cId="3276713395" sldId="363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324924565" sldId="364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1824808898" sldId="365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3348677386" sldId="366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1881758038" sldId="367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210650630" sldId="369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199011525" sldId="370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1755508119" sldId="371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2634738728" sldId="372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2658873050" sldId="373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1622529693" sldId="374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566829040" sldId="375"/>
        </pc:sldMkLst>
      </pc:sldChg>
      <pc:sldChg chg="modSp mod">
        <pc:chgData name="George Oikonomou" userId="e5e5709f-5788-4bb9-a2cb-c47cfc333c75" providerId="ADAL" clId="{21428DDA-A0F9-6346-9E24-B8ABE757283B}" dt="2021-04-13T14:48:52.297" v="190" actId="20577"/>
        <pc:sldMkLst>
          <pc:docMk/>
          <pc:sldMk cId="3069657580" sldId="376"/>
        </pc:sldMkLst>
        <pc:spChg chg="mod">
          <ac:chgData name="George Oikonomou" userId="e5e5709f-5788-4bb9-a2cb-c47cfc333c75" providerId="ADAL" clId="{21428DDA-A0F9-6346-9E24-B8ABE757283B}" dt="2021-04-13T14:48:52.297" v="190" actId="20577"/>
          <ac:spMkLst>
            <pc:docMk/>
            <pc:sldMk cId="3069657580" sldId="376"/>
            <ac:spMk id="7" creationId="{00000000-0000-0000-0000-000000000000}"/>
          </ac:spMkLst>
        </pc:spChg>
      </pc:sldChg>
      <pc:sldChg chg="modSp mod">
        <pc:chgData name="George Oikonomou" userId="e5e5709f-5788-4bb9-a2cb-c47cfc333c75" providerId="ADAL" clId="{21428DDA-A0F9-6346-9E24-B8ABE757283B}" dt="2021-04-13T14:40:16.555" v="104" actId="20577"/>
        <pc:sldMkLst>
          <pc:docMk/>
          <pc:sldMk cId="4259531406" sldId="377"/>
        </pc:sldMkLst>
        <pc:spChg chg="mod">
          <ac:chgData name="George Oikonomou" userId="e5e5709f-5788-4bb9-a2cb-c47cfc333c75" providerId="ADAL" clId="{21428DDA-A0F9-6346-9E24-B8ABE757283B}" dt="2021-04-13T14:40:13.559" v="100" actId="20577"/>
          <ac:spMkLst>
            <pc:docMk/>
            <pc:sldMk cId="4259531406" sldId="377"/>
            <ac:spMk id="9" creationId="{00000000-0000-0000-0000-000000000000}"/>
          </ac:spMkLst>
        </pc:spChg>
        <pc:spChg chg="mod">
          <ac:chgData name="George Oikonomou" userId="e5e5709f-5788-4bb9-a2cb-c47cfc333c75" providerId="ADAL" clId="{21428DDA-A0F9-6346-9E24-B8ABE757283B}" dt="2021-04-13T14:39:47.585" v="74" actId="14100"/>
          <ac:spMkLst>
            <pc:docMk/>
            <pc:sldMk cId="4259531406" sldId="377"/>
            <ac:spMk id="10" creationId="{00000000-0000-0000-0000-000000000000}"/>
          </ac:spMkLst>
        </pc:spChg>
        <pc:spChg chg="mod">
          <ac:chgData name="George Oikonomou" userId="e5e5709f-5788-4bb9-a2cb-c47cfc333c75" providerId="ADAL" clId="{21428DDA-A0F9-6346-9E24-B8ABE757283B}" dt="2021-04-13T14:40:16.555" v="104" actId="20577"/>
          <ac:spMkLst>
            <pc:docMk/>
            <pc:sldMk cId="4259531406" sldId="377"/>
            <ac:spMk id="11" creationId="{00000000-0000-0000-0000-000000000000}"/>
          </ac:spMkLst>
        </pc:spChg>
        <pc:cxnChg chg="mod">
          <ac:chgData name="George Oikonomou" userId="e5e5709f-5788-4bb9-a2cb-c47cfc333c75" providerId="ADAL" clId="{21428DDA-A0F9-6346-9E24-B8ABE757283B}" dt="2021-04-13T14:39:47.585" v="74" actId="14100"/>
          <ac:cxnSpMkLst>
            <pc:docMk/>
            <pc:sldMk cId="4259531406" sldId="377"/>
            <ac:cxnSpMk id="23" creationId="{00000000-0000-0000-0000-000000000000}"/>
          </ac:cxnSpMkLst>
        </pc:cxnChg>
        <pc:cxnChg chg="mod">
          <ac:chgData name="George Oikonomou" userId="e5e5709f-5788-4bb9-a2cb-c47cfc333c75" providerId="ADAL" clId="{21428DDA-A0F9-6346-9E24-B8ABE757283B}" dt="2021-04-13T14:39:47.585" v="74" actId="14100"/>
          <ac:cxnSpMkLst>
            <pc:docMk/>
            <pc:sldMk cId="4259531406" sldId="377"/>
            <ac:cxnSpMk id="37" creationId="{00000000-0000-0000-0000-000000000000}"/>
          </ac:cxnSpMkLst>
        </pc:cxnChg>
      </pc:sldChg>
      <pc:sldChg chg="del">
        <pc:chgData name="George Oikonomou" userId="e5e5709f-5788-4bb9-a2cb-c47cfc333c75" providerId="ADAL" clId="{21428DDA-A0F9-6346-9E24-B8ABE757283B}" dt="2021-04-13T14:42:27.251" v="168" actId="2696"/>
        <pc:sldMkLst>
          <pc:docMk/>
          <pc:sldMk cId="2541586865" sldId="378"/>
        </pc:sldMkLst>
      </pc:sldChg>
      <pc:sldChg chg="del">
        <pc:chgData name="George Oikonomou" userId="e5e5709f-5788-4bb9-a2cb-c47cfc333c75" providerId="ADAL" clId="{21428DDA-A0F9-6346-9E24-B8ABE757283B}" dt="2021-04-13T14:42:27.251" v="168" actId="2696"/>
        <pc:sldMkLst>
          <pc:docMk/>
          <pc:sldMk cId="1726444585" sldId="379"/>
        </pc:sldMkLst>
      </pc:sldChg>
      <pc:sldChg chg="del">
        <pc:chgData name="George Oikonomou" userId="e5e5709f-5788-4bb9-a2cb-c47cfc333c75" providerId="ADAL" clId="{21428DDA-A0F9-6346-9E24-B8ABE757283B}" dt="2021-04-13T14:42:27.251" v="168" actId="2696"/>
        <pc:sldMkLst>
          <pc:docMk/>
          <pc:sldMk cId="550510517" sldId="380"/>
        </pc:sldMkLst>
      </pc:sldChg>
      <pc:sldChg chg="del">
        <pc:chgData name="George Oikonomou" userId="e5e5709f-5788-4bb9-a2cb-c47cfc333c75" providerId="ADAL" clId="{21428DDA-A0F9-6346-9E24-B8ABE757283B}" dt="2021-04-13T14:42:27.251" v="168" actId="2696"/>
        <pc:sldMkLst>
          <pc:docMk/>
          <pc:sldMk cId="169966957" sldId="381"/>
        </pc:sldMkLst>
      </pc:sldChg>
      <pc:sldChg chg="del">
        <pc:chgData name="George Oikonomou" userId="e5e5709f-5788-4bb9-a2cb-c47cfc333c75" providerId="ADAL" clId="{21428DDA-A0F9-6346-9E24-B8ABE757283B}" dt="2021-04-13T14:42:27.251" v="168" actId="2696"/>
        <pc:sldMkLst>
          <pc:docMk/>
          <pc:sldMk cId="3083818867" sldId="382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3417834460" sldId="383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1730041741" sldId="384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1464273487" sldId="385"/>
        </pc:sldMkLst>
      </pc:sldChg>
      <pc:sldChg chg="del">
        <pc:chgData name="George Oikonomou" userId="e5e5709f-5788-4bb9-a2cb-c47cfc333c75" providerId="ADAL" clId="{21428DDA-A0F9-6346-9E24-B8ABE757283B}" dt="2021-04-13T14:42:27.251" v="168" actId="2696"/>
        <pc:sldMkLst>
          <pc:docMk/>
          <pc:sldMk cId="4078531558" sldId="386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2915518533" sldId="387"/>
        </pc:sldMkLst>
      </pc:sldChg>
      <pc:sldChg chg="del">
        <pc:chgData name="George Oikonomou" userId="e5e5709f-5788-4bb9-a2cb-c47cfc333c75" providerId="ADAL" clId="{21428DDA-A0F9-6346-9E24-B8ABE757283B}" dt="2021-04-13T14:32:53.683" v="3" actId="2696"/>
        <pc:sldMkLst>
          <pc:docMk/>
          <pc:sldMk cId="2968857925" sldId="388"/>
        </pc:sldMkLst>
      </pc:sldChg>
      <pc:sldChg chg="del">
        <pc:chgData name="George Oikonomou" userId="e5e5709f-5788-4bb9-a2cb-c47cfc333c75" providerId="ADAL" clId="{21428DDA-A0F9-6346-9E24-B8ABE757283B}" dt="2021-04-13T14:32:53.683" v="3" actId="2696"/>
        <pc:sldMkLst>
          <pc:docMk/>
          <pc:sldMk cId="2575556953" sldId="389"/>
        </pc:sldMkLst>
      </pc:sldChg>
      <pc:sldChg chg="del">
        <pc:chgData name="George Oikonomou" userId="e5e5709f-5788-4bb9-a2cb-c47cfc333c75" providerId="ADAL" clId="{21428DDA-A0F9-6346-9E24-B8ABE757283B}" dt="2021-04-13T14:42:27.251" v="168" actId="2696"/>
        <pc:sldMkLst>
          <pc:docMk/>
          <pc:sldMk cId="1484209218" sldId="390"/>
        </pc:sldMkLst>
      </pc:sldChg>
      <pc:sldChg chg="addSp delSp modSp mod">
        <pc:chgData name="George Oikonomou" userId="e5e5709f-5788-4bb9-a2cb-c47cfc333c75" providerId="ADAL" clId="{21428DDA-A0F9-6346-9E24-B8ABE757283B}" dt="2021-04-13T14:41:29.979" v="157" actId="1036"/>
        <pc:sldMkLst>
          <pc:docMk/>
          <pc:sldMk cId="2184246061" sldId="391"/>
        </pc:sldMkLst>
        <pc:spChg chg="add mod">
          <ac:chgData name="George Oikonomou" userId="e5e5709f-5788-4bb9-a2cb-c47cfc333c75" providerId="ADAL" clId="{21428DDA-A0F9-6346-9E24-B8ABE757283B}" dt="2021-04-13T14:41:29.979" v="157" actId="1036"/>
          <ac:spMkLst>
            <pc:docMk/>
            <pc:sldMk cId="2184246061" sldId="391"/>
            <ac:spMk id="3" creationId="{E34F74DA-2119-8B43-BDB7-FF701CD230EB}"/>
          </ac:spMkLst>
        </pc:spChg>
        <pc:spChg chg="del">
          <ac:chgData name="George Oikonomou" userId="e5e5709f-5788-4bb9-a2cb-c47cfc333c75" providerId="ADAL" clId="{21428DDA-A0F9-6346-9E24-B8ABE757283B}" dt="2021-04-13T14:39:55.734" v="75" actId="478"/>
          <ac:spMkLst>
            <pc:docMk/>
            <pc:sldMk cId="2184246061" sldId="391"/>
            <ac:spMk id="9" creationId="{00000000-0000-0000-0000-000000000000}"/>
          </ac:spMkLst>
        </pc:spChg>
        <pc:spChg chg="del">
          <ac:chgData name="George Oikonomou" userId="e5e5709f-5788-4bb9-a2cb-c47cfc333c75" providerId="ADAL" clId="{21428DDA-A0F9-6346-9E24-B8ABE757283B}" dt="2021-04-13T14:39:58.476" v="77" actId="478"/>
          <ac:spMkLst>
            <pc:docMk/>
            <pc:sldMk cId="2184246061" sldId="391"/>
            <ac:spMk id="10" creationId="{00000000-0000-0000-0000-000000000000}"/>
          </ac:spMkLst>
        </pc:spChg>
        <pc:spChg chg="del">
          <ac:chgData name="George Oikonomou" userId="e5e5709f-5788-4bb9-a2cb-c47cfc333c75" providerId="ADAL" clId="{21428DDA-A0F9-6346-9E24-B8ABE757283B}" dt="2021-04-13T14:39:57.277" v="76" actId="478"/>
          <ac:spMkLst>
            <pc:docMk/>
            <pc:sldMk cId="2184246061" sldId="391"/>
            <ac:spMk id="11" creationId="{00000000-0000-0000-0000-000000000000}"/>
          </ac:spMkLst>
        </pc:spChg>
        <pc:spChg chg="add del mod">
          <ac:chgData name="George Oikonomou" userId="e5e5709f-5788-4bb9-a2cb-c47cfc333c75" providerId="ADAL" clId="{21428DDA-A0F9-6346-9E24-B8ABE757283B}" dt="2021-04-13T14:40:24.700" v="105" actId="478"/>
          <ac:spMkLst>
            <pc:docMk/>
            <pc:sldMk cId="2184246061" sldId="391"/>
            <ac:spMk id="16" creationId="{0674EACC-B670-1842-B6C8-E178A1F6E1F9}"/>
          </ac:spMkLst>
        </pc:spChg>
        <pc:spChg chg="add del mod">
          <ac:chgData name="George Oikonomou" userId="e5e5709f-5788-4bb9-a2cb-c47cfc333c75" providerId="ADAL" clId="{21428DDA-A0F9-6346-9E24-B8ABE757283B}" dt="2021-04-13T14:40:26.675" v="107" actId="478"/>
          <ac:spMkLst>
            <pc:docMk/>
            <pc:sldMk cId="2184246061" sldId="391"/>
            <ac:spMk id="17" creationId="{2F2F0DED-46E1-AB4E-81C5-C797C31A07AC}"/>
          </ac:spMkLst>
        </pc:spChg>
        <pc:spChg chg="add del mod">
          <ac:chgData name="George Oikonomou" userId="e5e5709f-5788-4bb9-a2cb-c47cfc333c75" providerId="ADAL" clId="{21428DDA-A0F9-6346-9E24-B8ABE757283B}" dt="2021-04-13T14:40:25.853" v="106" actId="478"/>
          <ac:spMkLst>
            <pc:docMk/>
            <pc:sldMk cId="2184246061" sldId="391"/>
            <ac:spMk id="18" creationId="{8D6DEA29-9C29-6140-8D45-6E1F2339AC24}"/>
          </ac:spMkLst>
        </pc:spChg>
        <pc:spChg chg="add mod">
          <ac:chgData name="George Oikonomou" userId="e5e5709f-5788-4bb9-a2cb-c47cfc333c75" providerId="ADAL" clId="{21428DDA-A0F9-6346-9E24-B8ABE757283B}" dt="2021-04-13T14:40:27.657" v="108"/>
          <ac:spMkLst>
            <pc:docMk/>
            <pc:sldMk cId="2184246061" sldId="391"/>
            <ac:spMk id="19" creationId="{D67542E1-E624-1F4E-BF47-AA43E8BD6897}"/>
          </ac:spMkLst>
        </pc:spChg>
        <pc:spChg chg="add mod">
          <ac:chgData name="George Oikonomou" userId="e5e5709f-5788-4bb9-a2cb-c47cfc333c75" providerId="ADAL" clId="{21428DDA-A0F9-6346-9E24-B8ABE757283B}" dt="2021-04-13T14:40:27.657" v="108"/>
          <ac:spMkLst>
            <pc:docMk/>
            <pc:sldMk cId="2184246061" sldId="391"/>
            <ac:spMk id="20" creationId="{FBCBE366-AE51-1647-B3D6-8E08D970A185}"/>
          </ac:spMkLst>
        </pc:spChg>
        <pc:spChg chg="add mod">
          <ac:chgData name="George Oikonomou" userId="e5e5709f-5788-4bb9-a2cb-c47cfc333c75" providerId="ADAL" clId="{21428DDA-A0F9-6346-9E24-B8ABE757283B}" dt="2021-04-13T14:40:27.657" v="108"/>
          <ac:spMkLst>
            <pc:docMk/>
            <pc:sldMk cId="2184246061" sldId="391"/>
            <ac:spMk id="23" creationId="{474FC3CA-7F8E-B14E-8E45-D3E768D3551F}"/>
          </ac:spMkLst>
        </pc:spChg>
        <pc:spChg chg="mod">
          <ac:chgData name="George Oikonomou" userId="e5e5709f-5788-4bb9-a2cb-c47cfc333c75" providerId="ADAL" clId="{21428DDA-A0F9-6346-9E24-B8ABE757283B}" dt="2021-04-13T14:40:03.692" v="83" actId="20577"/>
          <ac:spMkLst>
            <pc:docMk/>
            <pc:sldMk cId="2184246061" sldId="391"/>
            <ac:spMk id="36" creationId="{00000000-0000-0000-0000-000000000000}"/>
          </ac:spMkLst>
        </pc:spChg>
        <pc:cxnChg chg="mod">
          <ac:chgData name="George Oikonomou" userId="e5e5709f-5788-4bb9-a2cb-c47cfc333c75" providerId="ADAL" clId="{21428DDA-A0F9-6346-9E24-B8ABE757283B}" dt="2021-04-13T14:39:57.277" v="76" actId="478"/>
          <ac:cxnSpMkLst>
            <pc:docMk/>
            <pc:sldMk cId="2184246061" sldId="391"/>
            <ac:cxnSpMk id="25" creationId="{00000000-0000-0000-0000-000000000000}"/>
          </ac:cxnSpMkLst>
        </pc:cxnChg>
      </pc:sldChg>
      <pc:sldChg chg="addSp delSp modSp mod">
        <pc:chgData name="George Oikonomou" userId="e5e5709f-5788-4bb9-a2cb-c47cfc333c75" providerId="ADAL" clId="{21428DDA-A0F9-6346-9E24-B8ABE757283B}" dt="2021-04-13T14:42:10.179" v="167" actId="1076"/>
        <pc:sldMkLst>
          <pc:docMk/>
          <pc:sldMk cId="3274231067" sldId="392"/>
        </pc:sldMkLst>
        <pc:spChg chg="del">
          <ac:chgData name="George Oikonomou" userId="e5e5709f-5788-4bb9-a2cb-c47cfc333c75" providerId="ADAL" clId="{21428DDA-A0F9-6346-9E24-B8ABE757283B}" dt="2021-04-13T14:40:31.514" v="109" actId="478"/>
          <ac:spMkLst>
            <pc:docMk/>
            <pc:sldMk cId="3274231067" sldId="392"/>
            <ac:spMk id="9" creationId="{00000000-0000-0000-0000-000000000000}"/>
          </ac:spMkLst>
        </pc:spChg>
        <pc:spChg chg="del">
          <ac:chgData name="George Oikonomou" userId="e5e5709f-5788-4bb9-a2cb-c47cfc333c75" providerId="ADAL" clId="{21428DDA-A0F9-6346-9E24-B8ABE757283B}" dt="2021-04-13T14:40:33.883" v="111" actId="478"/>
          <ac:spMkLst>
            <pc:docMk/>
            <pc:sldMk cId="3274231067" sldId="392"/>
            <ac:spMk id="10" creationId="{00000000-0000-0000-0000-000000000000}"/>
          </ac:spMkLst>
        </pc:spChg>
        <pc:spChg chg="del">
          <ac:chgData name="George Oikonomou" userId="e5e5709f-5788-4bb9-a2cb-c47cfc333c75" providerId="ADAL" clId="{21428DDA-A0F9-6346-9E24-B8ABE757283B}" dt="2021-04-13T14:40:32.405" v="110" actId="478"/>
          <ac:spMkLst>
            <pc:docMk/>
            <pc:sldMk cId="3274231067" sldId="392"/>
            <ac:spMk id="11" creationId="{00000000-0000-0000-0000-000000000000}"/>
          </ac:spMkLst>
        </pc:spChg>
        <pc:spChg chg="add mod">
          <ac:chgData name="George Oikonomou" userId="e5e5709f-5788-4bb9-a2cb-c47cfc333c75" providerId="ADAL" clId="{21428DDA-A0F9-6346-9E24-B8ABE757283B}" dt="2021-04-13T14:40:34.995" v="112"/>
          <ac:spMkLst>
            <pc:docMk/>
            <pc:sldMk cId="3274231067" sldId="392"/>
            <ac:spMk id="18" creationId="{A1691755-DE49-694F-A9CC-B574AE242EB5}"/>
          </ac:spMkLst>
        </pc:spChg>
        <pc:spChg chg="add mod">
          <ac:chgData name="George Oikonomou" userId="e5e5709f-5788-4bb9-a2cb-c47cfc333c75" providerId="ADAL" clId="{21428DDA-A0F9-6346-9E24-B8ABE757283B}" dt="2021-04-13T14:40:34.995" v="112"/>
          <ac:spMkLst>
            <pc:docMk/>
            <pc:sldMk cId="3274231067" sldId="392"/>
            <ac:spMk id="19" creationId="{B771C458-ACA6-9C4E-8EA2-272205E9DFEE}"/>
          </ac:spMkLst>
        </pc:spChg>
        <pc:spChg chg="add mod">
          <ac:chgData name="George Oikonomou" userId="e5e5709f-5788-4bb9-a2cb-c47cfc333c75" providerId="ADAL" clId="{21428DDA-A0F9-6346-9E24-B8ABE757283B}" dt="2021-04-13T14:40:34.995" v="112"/>
          <ac:spMkLst>
            <pc:docMk/>
            <pc:sldMk cId="3274231067" sldId="392"/>
            <ac:spMk id="20" creationId="{9075785B-A928-AF4B-BC47-F98BB5B4FBC0}"/>
          </ac:spMkLst>
        </pc:spChg>
        <pc:spChg chg="add mod">
          <ac:chgData name="George Oikonomou" userId="e5e5709f-5788-4bb9-a2cb-c47cfc333c75" providerId="ADAL" clId="{21428DDA-A0F9-6346-9E24-B8ABE757283B}" dt="2021-04-13T14:41:53.226" v="163" actId="1076"/>
          <ac:spMkLst>
            <pc:docMk/>
            <pc:sldMk cId="3274231067" sldId="392"/>
            <ac:spMk id="23" creationId="{5A198493-A504-B344-AC70-8C9ED723D522}"/>
          </ac:spMkLst>
        </pc:spChg>
        <pc:spChg chg="add mod">
          <ac:chgData name="George Oikonomou" userId="e5e5709f-5788-4bb9-a2cb-c47cfc333c75" providerId="ADAL" clId="{21428DDA-A0F9-6346-9E24-B8ABE757283B}" dt="2021-04-13T14:42:10.179" v="167" actId="1076"/>
          <ac:spMkLst>
            <pc:docMk/>
            <pc:sldMk cId="3274231067" sldId="392"/>
            <ac:spMk id="26" creationId="{10B94DD7-1AFD-E443-8CAC-E181D69407EF}"/>
          </ac:spMkLst>
        </pc:spChg>
        <pc:cxnChg chg="mod">
          <ac:chgData name="George Oikonomou" userId="e5e5709f-5788-4bb9-a2cb-c47cfc333c75" providerId="ADAL" clId="{21428DDA-A0F9-6346-9E24-B8ABE757283B}" dt="2021-04-13T14:40:32.405" v="110" actId="478"/>
          <ac:cxnSpMkLst>
            <pc:docMk/>
            <pc:sldMk cId="3274231067" sldId="392"/>
            <ac:cxnSpMk id="25" creationId="{00000000-0000-0000-0000-000000000000}"/>
          </ac:cxnSpMkLst>
        </pc:cxnChg>
        <pc:cxnChg chg="mod">
          <ac:chgData name="George Oikonomou" userId="e5e5709f-5788-4bb9-a2cb-c47cfc333c75" providerId="ADAL" clId="{21428DDA-A0F9-6346-9E24-B8ABE757283B}" dt="2021-04-13T14:40:32.405" v="110" actId="478"/>
          <ac:cxnSpMkLst>
            <pc:docMk/>
            <pc:sldMk cId="3274231067" sldId="392"/>
            <ac:cxnSpMk id="29" creationId="{00000000-0000-0000-0000-000000000000}"/>
          </ac:cxnSpMkLst>
        </pc:cxnChg>
        <pc:cxnChg chg="mod">
          <ac:chgData name="George Oikonomou" userId="e5e5709f-5788-4bb9-a2cb-c47cfc333c75" providerId="ADAL" clId="{21428DDA-A0F9-6346-9E24-B8ABE757283B}" dt="2021-04-13T14:40:32.405" v="110" actId="478"/>
          <ac:cxnSpMkLst>
            <pc:docMk/>
            <pc:sldMk cId="3274231067" sldId="392"/>
            <ac:cxnSpMk id="32" creationId="{00000000-0000-0000-0000-000000000000}"/>
          </ac:cxnSpMkLst>
        </pc:cxnChg>
      </pc:sldChg>
      <pc:sldChg chg="del">
        <pc:chgData name="George Oikonomou" userId="e5e5709f-5788-4bb9-a2cb-c47cfc333c75" providerId="ADAL" clId="{21428DDA-A0F9-6346-9E24-B8ABE757283B}" dt="2021-04-13T14:42:27.251" v="168" actId="2696"/>
        <pc:sldMkLst>
          <pc:docMk/>
          <pc:sldMk cId="690468053" sldId="393"/>
        </pc:sldMkLst>
      </pc:sldChg>
      <pc:sldChg chg="del">
        <pc:chgData name="George Oikonomou" userId="e5e5709f-5788-4bb9-a2cb-c47cfc333c75" providerId="ADAL" clId="{21428DDA-A0F9-6346-9E24-B8ABE757283B}" dt="2021-04-13T14:42:27.251" v="168" actId="2696"/>
        <pc:sldMkLst>
          <pc:docMk/>
          <pc:sldMk cId="1316150579" sldId="394"/>
        </pc:sldMkLst>
      </pc:sldChg>
      <pc:sldChg chg="del">
        <pc:chgData name="George Oikonomou" userId="e5e5709f-5788-4bb9-a2cb-c47cfc333c75" providerId="ADAL" clId="{21428DDA-A0F9-6346-9E24-B8ABE757283B}" dt="2021-04-13T14:42:27.251" v="168" actId="2696"/>
        <pc:sldMkLst>
          <pc:docMk/>
          <pc:sldMk cId="3705079662" sldId="395"/>
        </pc:sldMkLst>
      </pc:sldChg>
      <pc:sldChg chg="del">
        <pc:chgData name="George Oikonomou" userId="e5e5709f-5788-4bb9-a2cb-c47cfc333c75" providerId="ADAL" clId="{21428DDA-A0F9-6346-9E24-B8ABE757283B}" dt="2021-04-13T14:42:27.251" v="168" actId="2696"/>
        <pc:sldMkLst>
          <pc:docMk/>
          <pc:sldMk cId="1033946658" sldId="396"/>
        </pc:sldMkLst>
      </pc:sldChg>
      <pc:sldChg chg="del">
        <pc:chgData name="George Oikonomou" userId="e5e5709f-5788-4bb9-a2cb-c47cfc333c75" providerId="ADAL" clId="{21428DDA-A0F9-6346-9E24-B8ABE757283B}" dt="2021-04-13T14:42:27.251" v="168" actId="2696"/>
        <pc:sldMkLst>
          <pc:docMk/>
          <pc:sldMk cId="3850042407" sldId="397"/>
        </pc:sldMkLst>
      </pc:sldChg>
      <pc:sldChg chg="del">
        <pc:chgData name="George Oikonomou" userId="e5e5709f-5788-4bb9-a2cb-c47cfc333c75" providerId="ADAL" clId="{21428DDA-A0F9-6346-9E24-B8ABE757283B}" dt="2021-04-13T14:42:27.251" v="168" actId="2696"/>
        <pc:sldMkLst>
          <pc:docMk/>
          <pc:sldMk cId="74810645" sldId="398"/>
        </pc:sldMkLst>
      </pc:sldChg>
      <pc:sldChg chg="del">
        <pc:chgData name="George Oikonomou" userId="e5e5709f-5788-4bb9-a2cb-c47cfc333c75" providerId="ADAL" clId="{21428DDA-A0F9-6346-9E24-B8ABE757283B}" dt="2021-04-13T14:42:27.251" v="168" actId="2696"/>
        <pc:sldMkLst>
          <pc:docMk/>
          <pc:sldMk cId="2942369829" sldId="400"/>
        </pc:sldMkLst>
      </pc:sldChg>
      <pc:sldChg chg="del">
        <pc:chgData name="George Oikonomou" userId="e5e5709f-5788-4bb9-a2cb-c47cfc333c75" providerId="ADAL" clId="{21428DDA-A0F9-6346-9E24-B8ABE757283B}" dt="2021-04-13T14:42:27.251" v="168" actId="2696"/>
        <pc:sldMkLst>
          <pc:docMk/>
          <pc:sldMk cId="1028529567" sldId="401"/>
        </pc:sldMkLst>
      </pc:sldChg>
      <pc:sldChg chg="del">
        <pc:chgData name="George Oikonomou" userId="e5e5709f-5788-4bb9-a2cb-c47cfc333c75" providerId="ADAL" clId="{21428DDA-A0F9-6346-9E24-B8ABE757283B}" dt="2021-04-13T14:33:00.765" v="4" actId="2696"/>
        <pc:sldMkLst>
          <pc:docMk/>
          <pc:sldMk cId="846599276" sldId="402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58443281" sldId="403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3764114508" sldId="503"/>
        </pc:sldMkLst>
      </pc:sldChg>
      <pc:sldChg chg="del">
        <pc:chgData name="George Oikonomou" userId="e5e5709f-5788-4bb9-a2cb-c47cfc333c75" providerId="ADAL" clId="{21428DDA-A0F9-6346-9E24-B8ABE757283B}" dt="2021-04-13T14:33:39.330" v="22" actId="2696"/>
        <pc:sldMkLst>
          <pc:docMk/>
          <pc:sldMk cId="3130119941" sldId="504"/>
        </pc:sldMkLst>
      </pc:sldChg>
      <pc:sldChg chg="modSp add del mod">
        <pc:chgData name="George Oikonomou" userId="e5e5709f-5788-4bb9-a2cb-c47cfc333c75" providerId="ADAL" clId="{21428DDA-A0F9-6346-9E24-B8ABE757283B}" dt="2021-04-13T14:42:27.251" v="168" actId="2696"/>
        <pc:sldMkLst>
          <pc:docMk/>
          <pc:sldMk cId="2740283987" sldId="505"/>
        </pc:sldMkLst>
        <pc:spChg chg="mod">
          <ac:chgData name="George Oikonomou" userId="e5e5709f-5788-4bb9-a2cb-c47cfc333c75" providerId="ADAL" clId="{21428DDA-A0F9-6346-9E24-B8ABE757283B}" dt="2021-04-13T14:33:21.632" v="8" actId="20577"/>
          <ac:spMkLst>
            <pc:docMk/>
            <pc:sldMk cId="2740283987" sldId="505"/>
            <ac:spMk id="2" creationId="{00000000-0000-0000-0000-000000000000}"/>
          </ac:spMkLst>
        </pc:spChg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2841585906" sldId="505"/>
        </pc:sldMkLst>
      </pc:sldChg>
      <pc:sldChg chg="modSp add del mod">
        <pc:chgData name="George Oikonomou" userId="e5e5709f-5788-4bb9-a2cb-c47cfc333c75" providerId="ADAL" clId="{21428DDA-A0F9-6346-9E24-B8ABE757283B}" dt="2021-04-13T14:42:27.251" v="168" actId="2696"/>
        <pc:sldMkLst>
          <pc:docMk/>
          <pc:sldMk cId="57371955" sldId="506"/>
        </pc:sldMkLst>
        <pc:spChg chg="mod">
          <ac:chgData name="George Oikonomou" userId="e5e5709f-5788-4bb9-a2cb-c47cfc333c75" providerId="ADAL" clId="{21428DDA-A0F9-6346-9E24-B8ABE757283B}" dt="2021-04-13T14:33:59.446" v="44" actId="20577"/>
          <ac:spMkLst>
            <pc:docMk/>
            <pc:sldMk cId="57371955" sldId="506"/>
            <ac:spMk id="2" creationId="{00000000-0000-0000-0000-000000000000}"/>
          </ac:spMkLst>
        </pc:spChg>
      </pc:sldChg>
      <pc:sldChg chg="modSp add del mod">
        <pc:chgData name="George Oikonomou" userId="e5e5709f-5788-4bb9-a2cb-c47cfc333c75" providerId="ADAL" clId="{21428DDA-A0F9-6346-9E24-B8ABE757283B}" dt="2021-04-13T14:42:27.251" v="168" actId="2696"/>
        <pc:sldMkLst>
          <pc:docMk/>
          <pc:sldMk cId="2497017323" sldId="507"/>
        </pc:sldMkLst>
        <pc:spChg chg="mod">
          <ac:chgData name="George Oikonomou" userId="e5e5709f-5788-4bb9-a2cb-c47cfc333c75" providerId="ADAL" clId="{21428DDA-A0F9-6346-9E24-B8ABE757283B}" dt="2021-04-13T14:34:14.624" v="51" actId="20577"/>
          <ac:spMkLst>
            <pc:docMk/>
            <pc:sldMk cId="2497017323" sldId="507"/>
            <ac:spMk id="2" creationId="{00000000-0000-0000-0000-000000000000}"/>
          </ac:spMkLst>
        </pc:spChg>
      </pc:sldChg>
    </pc:docChg>
  </pc:docChgLst>
  <pc:docChgLst>
    <pc:chgData name="George Oikonomou" userId="e5e5709f-5788-4bb9-a2cb-c47cfc333c75" providerId="ADAL" clId="{CEB62447-BD60-2747-B069-455126A84A40}"/>
    <pc:docChg chg="modSld">
      <pc:chgData name="George Oikonomou" userId="e5e5709f-5788-4bb9-a2cb-c47cfc333c75" providerId="ADAL" clId="{CEB62447-BD60-2747-B069-455126A84A40}" dt="2020-03-17T17:48:40.273" v="2" actId="207"/>
      <pc:docMkLst>
        <pc:docMk/>
      </pc:docMkLst>
      <pc:sldChg chg="modSp">
        <pc:chgData name="George Oikonomou" userId="e5e5709f-5788-4bb9-a2cb-c47cfc333c75" providerId="ADAL" clId="{CEB62447-BD60-2747-B069-455126A84A40}" dt="2020-03-17T17:48:40.273" v="2" actId="207"/>
        <pc:sldMkLst>
          <pc:docMk/>
          <pc:sldMk cId="3348677386" sldId="366"/>
        </pc:sldMkLst>
        <pc:spChg chg="mod">
          <ac:chgData name="George Oikonomou" userId="e5e5709f-5788-4bb9-a2cb-c47cfc333c75" providerId="ADAL" clId="{CEB62447-BD60-2747-B069-455126A84A40}" dt="2020-03-17T17:48:40.273" v="2" actId="207"/>
          <ac:spMkLst>
            <pc:docMk/>
            <pc:sldMk cId="3348677386" sldId="366"/>
            <ac:spMk id="13" creationId="{00000000-0000-0000-0000-000000000000}"/>
          </ac:spMkLst>
        </pc:spChg>
        <pc:spChg chg="mod">
          <ac:chgData name="George Oikonomou" userId="e5e5709f-5788-4bb9-a2cb-c47cfc333c75" providerId="ADAL" clId="{CEB62447-BD60-2747-B069-455126A84A40}" dt="2020-03-17T17:48:33.219" v="1" actId="207"/>
          <ac:spMkLst>
            <pc:docMk/>
            <pc:sldMk cId="3348677386" sldId="366"/>
            <ac:spMk id="1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9254592" y="6517201"/>
            <a:ext cx="519368" cy="213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GB" altLang="en-US"/>
          </a:p>
        </p:txBody>
      </p:sp>
      <p:sp>
        <p:nvSpPr>
          <p:cNvPr id="3075" name="Rectangle 7"/>
          <p:cNvSpPr>
            <a:spLocks noChangeArrowheads="1"/>
          </p:cNvSpPr>
          <p:nvPr/>
        </p:nvSpPr>
        <p:spPr bwMode="auto">
          <a:xfrm>
            <a:off x="94005" y="-54110"/>
            <a:ext cx="9282793" cy="582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9" tIns="44446" rIns="90479" bIns="44446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GB" altLang="en-US" sz="1600" b="1" dirty="0">
                <a:latin typeface="Arial" panose="020B0604020202020204" pitchFamily="34" charset="0"/>
              </a:rPr>
              <a:t>EENG M0009 – Networked Systems and Applications</a:t>
            </a:r>
          </a:p>
          <a:p>
            <a:pPr algn="ctr">
              <a:defRPr/>
            </a:pPr>
            <a:endParaRPr lang="en-GB" altLang="en-US" sz="1600" b="1" dirty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380227"/>
            <a:ext cx="8702326" cy="3141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r>
              <a:rPr lang="en-GB"/>
              <a:t>© 2015 DK : </a:t>
            </a:r>
            <a:r>
              <a:rPr lang="en-GB" err="1"/>
              <a:t>Dept</a:t>
            </a:r>
            <a:r>
              <a:rPr lang="en-GB"/>
              <a:t> Electrical and Electronic Engineering : University of Bristol</a:t>
            </a: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979635" y="6380227"/>
            <a:ext cx="893029" cy="3141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2162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16043" y="3230881"/>
            <a:ext cx="7240579" cy="28601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9625" y="592138"/>
            <a:ext cx="3178175" cy="23828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41591553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99530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9440"/>
            <a:ext cx="7772400" cy="3547367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71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000000"/>
                </a:solidFill>
                <a:latin typeface="Helvetica"/>
                <a:cs typeface="Helvetica"/>
              </a:defRPr>
            </a:lvl1pPr>
            <a:lvl2pPr marL="407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5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3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39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7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3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93708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9"/>
            <a:ext cx="2103120" cy="3428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270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43755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153400" cy="81915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4044462" cy="464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2338" y="1676400"/>
            <a:ext cx="4044462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2338" y="4076700"/>
            <a:ext cx="4044462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359038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153400" cy="81915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8229600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76700"/>
            <a:ext cx="8229600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640079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89084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1371602"/>
            <a:ext cx="7772400" cy="2505074"/>
          </a:xfrm>
        </p:spPr>
        <p:txBody>
          <a:bodyPr anchor="b"/>
          <a:lstStyle>
            <a:lvl1pPr algn="ctr" defTabSz="815874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3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ea typeface="+mj-e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4068767"/>
            <a:ext cx="7772400" cy="1131887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79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587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22381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17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3968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762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55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350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9153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1600201"/>
            <a:ext cx="4038600" cy="4525964"/>
          </a:xfrm>
        </p:spPr>
        <p:txBody>
          <a:bodyPr/>
          <a:lstStyle>
            <a:lvl1pPr>
              <a:defRPr sz="2200">
                <a:latin typeface="Helvetica"/>
                <a:cs typeface="Helvetica"/>
              </a:defRPr>
            </a:lvl1pPr>
            <a:lvl2pPr>
              <a:defRPr sz="1300">
                <a:latin typeface="Helvetica"/>
                <a:cs typeface="Helvetica"/>
              </a:defRPr>
            </a:lvl2pPr>
            <a:lvl3pPr>
              <a:defRPr sz="1300">
                <a:latin typeface="Helvetica"/>
                <a:cs typeface="Helvetica"/>
              </a:defRPr>
            </a:lvl3pPr>
            <a:lvl4pPr>
              <a:defRPr sz="1300">
                <a:latin typeface="Helvetica"/>
                <a:cs typeface="Helvetica"/>
              </a:defRPr>
            </a:lvl4pPr>
            <a:lvl5pPr>
              <a:defRPr sz="1300">
                <a:latin typeface="Helvetica"/>
                <a:cs typeface="Helvetica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2" y="1600202"/>
            <a:ext cx="4041648" cy="4526280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284787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6" y="1600200"/>
            <a:ext cx="404018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7938" indent="0">
              <a:buNone/>
              <a:defRPr sz="1800" b="1"/>
            </a:lvl2pPr>
            <a:lvl3pPr marL="815874" indent="0">
              <a:buNone/>
              <a:defRPr sz="1600" b="1"/>
            </a:lvl3pPr>
            <a:lvl4pPr marL="1223814" indent="0">
              <a:buNone/>
              <a:defRPr sz="1300" b="1"/>
            </a:lvl4pPr>
            <a:lvl5pPr marL="1631750" indent="0">
              <a:buNone/>
              <a:defRPr sz="1300" b="1"/>
            </a:lvl5pPr>
            <a:lvl6pPr marL="2039687" indent="0">
              <a:buNone/>
              <a:defRPr sz="1300" b="1"/>
            </a:lvl6pPr>
            <a:lvl7pPr marL="2447626" indent="0">
              <a:buNone/>
              <a:defRPr sz="1300" b="1"/>
            </a:lvl7pPr>
            <a:lvl8pPr marL="2855564" indent="0">
              <a:buNone/>
              <a:defRPr sz="1300" b="1"/>
            </a:lvl8pPr>
            <a:lvl9pPr marL="3263501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3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7938" indent="0">
              <a:buNone/>
              <a:defRPr sz="1800" b="1"/>
            </a:lvl2pPr>
            <a:lvl3pPr marL="815874" indent="0">
              <a:buNone/>
              <a:defRPr sz="1600" b="1"/>
            </a:lvl3pPr>
            <a:lvl4pPr marL="1223814" indent="0">
              <a:buNone/>
              <a:defRPr sz="1300" b="1"/>
            </a:lvl4pPr>
            <a:lvl5pPr marL="1631750" indent="0">
              <a:buNone/>
              <a:defRPr sz="1300" b="1"/>
            </a:lvl5pPr>
            <a:lvl6pPr marL="2039687" indent="0">
              <a:buNone/>
              <a:defRPr sz="1300" b="1"/>
            </a:lvl6pPr>
            <a:lvl7pPr marL="2447626" indent="0">
              <a:buNone/>
              <a:defRPr sz="1300" b="1"/>
            </a:lvl7pPr>
            <a:lvl8pPr marL="2855564" indent="0">
              <a:buNone/>
              <a:defRPr sz="1300" b="1"/>
            </a:lvl8pPr>
            <a:lvl9pPr marL="3263501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2" y="2212850"/>
            <a:ext cx="4041648" cy="3913631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9"/>
            <a:ext cx="4041648" cy="3913188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5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07745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7973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646514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266700"/>
            <a:ext cx="3008312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5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46" y="273054"/>
            <a:ext cx="4995863" cy="5853113"/>
          </a:xfrm>
        </p:spPr>
        <p:txBody>
          <a:bodyPr/>
          <a:lstStyle>
            <a:lvl1pPr>
              <a:defRPr sz="3000">
                <a:latin typeface="Helvetica"/>
                <a:cs typeface="Helvetica"/>
              </a:defRPr>
            </a:lvl1pPr>
            <a:lvl2pPr>
              <a:defRPr sz="2500">
                <a:latin typeface="Helvetica"/>
                <a:cs typeface="Helvetica"/>
              </a:defRPr>
            </a:lvl2pPr>
            <a:lvl3pPr>
              <a:defRPr sz="22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800"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2438401"/>
            <a:ext cx="3008312" cy="3687764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300">
                <a:latin typeface="Helvetica"/>
                <a:cs typeface="Helvetica"/>
              </a:defRPr>
            </a:lvl1pPr>
            <a:lvl2pPr marL="407938" indent="0">
              <a:buNone/>
              <a:defRPr sz="1000"/>
            </a:lvl2pPr>
            <a:lvl3pPr marL="815874" indent="0">
              <a:buNone/>
              <a:defRPr sz="900"/>
            </a:lvl3pPr>
            <a:lvl4pPr marL="1223814" indent="0">
              <a:buNone/>
              <a:defRPr sz="700"/>
            </a:lvl4pPr>
            <a:lvl5pPr marL="1631750" indent="0">
              <a:buNone/>
              <a:defRPr sz="700"/>
            </a:lvl5pPr>
            <a:lvl6pPr marL="2039687" indent="0">
              <a:buNone/>
              <a:defRPr sz="700"/>
            </a:lvl6pPr>
            <a:lvl7pPr marL="2447626" indent="0">
              <a:buNone/>
              <a:defRPr sz="700"/>
            </a:lvl7pPr>
            <a:lvl8pPr marL="2855564" indent="0">
              <a:buNone/>
              <a:defRPr sz="700"/>
            </a:lvl8pPr>
            <a:lvl9pPr marL="3263501" indent="0">
              <a:buNone/>
              <a:defRPr sz="7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85444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36" y="1252133"/>
            <a:ext cx="605472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000"/>
            </a:lvl1pPr>
            <a:lvl2pPr marL="407938" indent="0">
              <a:buNone/>
              <a:defRPr sz="2500"/>
            </a:lvl2pPr>
            <a:lvl3pPr marL="815874" indent="0">
              <a:buNone/>
              <a:defRPr sz="2200"/>
            </a:lvl3pPr>
            <a:lvl4pPr marL="1223814" indent="0">
              <a:buNone/>
              <a:defRPr sz="1800"/>
            </a:lvl4pPr>
            <a:lvl5pPr marL="1631750" indent="0">
              <a:buNone/>
              <a:defRPr sz="1800"/>
            </a:lvl5pPr>
            <a:lvl6pPr marL="2039687" indent="0">
              <a:buNone/>
              <a:defRPr sz="1800"/>
            </a:lvl6pPr>
            <a:lvl7pPr marL="2447626" indent="0">
              <a:buNone/>
              <a:defRPr sz="1800"/>
            </a:lvl7pPr>
            <a:lvl8pPr marL="2855564" indent="0">
              <a:buNone/>
              <a:defRPr sz="1800"/>
            </a:lvl8pPr>
            <a:lvl9pPr marL="3263501" indent="0">
              <a:buNone/>
              <a:defRPr sz="18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621" y="5810253"/>
            <a:ext cx="8461931" cy="261497"/>
          </a:xfrm>
        </p:spPr>
        <p:txBody>
          <a:bodyPr>
            <a:normAutofit/>
          </a:bodyPr>
          <a:lstStyle>
            <a:lvl1pPr marL="0" indent="0" algn="ctr">
              <a:buNone/>
              <a:defRPr sz="1300"/>
            </a:lvl1pPr>
            <a:lvl2pPr marL="407938" indent="0">
              <a:buNone/>
              <a:defRPr sz="1000"/>
            </a:lvl2pPr>
            <a:lvl3pPr marL="815874" indent="0">
              <a:buNone/>
              <a:defRPr sz="900"/>
            </a:lvl3pPr>
            <a:lvl4pPr marL="1223814" indent="0">
              <a:buNone/>
              <a:defRPr sz="700"/>
            </a:lvl4pPr>
            <a:lvl5pPr marL="1631750" indent="0">
              <a:buNone/>
              <a:defRPr sz="700"/>
            </a:lvl5pPr>
            <a:lvl6pPr marL="2039687" indent="0">
              <a:buNone/>
              <a:defRPr sz="700"/>
            </a:lvl6pPr>
            <a:lvl7pPr marL="2447626" indent="0">
              <a:buNone/>
              <a:defRPr sz="700"/>
            </a:lvl7pPr>
            <a:lvl8pPr marL="2855564" indent="0">
              <a:buNone/>
              <a:defRPr sz="700"/>
            </a:lvl8pPr>
            <a:lvl9pPr marL="3263501" indent="0">
              <a:buNone/>
              <a:defRPr sz="7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3923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file://localhost/Users/freelance/Desktop/UoB_PowerpointSlides_v3-1.jpg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Macintosh HD:Users:freelance:Desktop:UoB_PowerpointSlides_v3-1.jpg"/>
          <p:cNvPicPr>
            <a:picLocks noChangeAspect="1" noChangeArrowheads="1"/>
          </p:cNvPicPr>
          <p:nvPr/>
        </p:nvPicPr>
        <p:blipFill>
          <a:blip r:embed="rId14" r:link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"/>
            <a:ext cx="9144000" cy="685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  <a:prstGeom prst="rect">
            <a:avLst/>
          </a:prstGeom>
        </p:spPr>
        <p:txBody>
          <a:bodyPr vert="horz" lIns="81586" tIns="40791" rIns="81586" bIns="40791" rtlCol="0" anchor="ctr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4"/>
          </a:xfrm>
          <a:prstGeom prst="rect">
            <a:avLst/>
          </a:prstGeom>
        </p:spPr>
        <p:txBody>
          <a:bodyPr vert="horz" lIns="81586" tIns="40791" rIns="81586" bIns="40791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sk-SK">
                <a:solidFill>
                  <a:srgbClr val="000000">
                    <a:tint val="75000"/>
                  </a:srgbClr>
                </a:solidFill>
                <a:ea typeface="+mn-ea"/>
              </a:rPr>
              <a:t>UoB : EENG : Net. Sys. &amp; Apps (EENGM0009) : © GO 2016-2021</a:t>
            </a:r>
            <a:endParaRPr lang="en-US" dirty="0">
              <a:solidFill>
                <a:srgbClr val="000000">
                  <a:tint val="75000"/>
                </a:srgbClr>
              </a:solidFill>
              <a:ea typeface="+mn-ea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627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ctr" defTabSz="815874" rtl="0" eaLnBrk="1" latinLnBrk="0" hangingPunct="1">
        <a:lnSpc>
          <a:spcPct val="100000"/>
        </a:lnSpc>
        <a:spcBef>
          <a:spcPct val="0"/>
        </a:spcBef>
        <a:buNone/>
        <a:defRPr sz="33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Helvetica"/>
          <a:ea typeface="+mj-ea"/>
          <a:cs typeface="Helvetica"/>
        </a:defRPr>
      </a:lvl1pPr>
    </p:titleStyle>
    <p:bodyStyle>
      <a:lvl1pPr marL="305955" indent="-305955" algn="l" defTabSz="815874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2898" indent="-254959" algn="l" defTabSz="815874" rtl="0" eaLnBrk="1" latinLnBrk="0" hangingPunct="1">
        <a:spcBef>
          <a:spcPct val="20000"/>
        </a:spcBef>
        <a:buFont typeface="Courier New" pitchFamily="49" charset="0"/>
        <a:buChar char="o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9844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27783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835720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243657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651596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059529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467472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938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587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381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1750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9687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7626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556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3501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marL="342900" indent="-342900">
              <a:lnSpc>
                <a:spcPct val="80000"/>
              </a:lnSpc>
            </a:pPr>
            <a:r>
              <a:rPr lang="en-US" altLang="en-US" sz="3600" dirty="0"/>
              <a:t>Selected Topics on the IoT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Helvetica"/>
                <a:cs typeface="Helvetica"/>
              </a:rPr>
              <a:t>MQTT Fundamentals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1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36141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4369"/>
    </mc:Choice>
    <mc:Fallback xmlns="">
      <p:transition xmlns:p14="http://schemas.microsoft.com/office/powerpoint/2010/main" advTm="4436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312333"/>
            <a:ext cx="8229600" cy="4813832"/>
          </a:xfrm>
        </p:spPr>
        <p:txBody>
          <a:bodyPr anchor="ctr">
            <a:normAutofit/>
          </a:bodyPr>
          <a:lstStyle/>
          <a:p>
            <a:r>
              <a:rPr lang="en-US" dirty="0"/>
              <a:t>Originally known as:</a:t>
            </a:r>
            <a:br>
              <a:rPr lang="en-US" dirty="0"/>
            </a:br>
            <a:r>
              <a:rPr lang="en-US" dirty="0">
                <a:solidFill>
                  <a:srgbClr val="800000"/>
                </a:solidFill>
              </a:rPr>
              <a:t>“Message Queueing Telemetry Transport”</a:t>
            </a:r>
            <a:br>
              <a:rPr lang="en-US" dirty="0">
                <a:solidFill>
                  <a:srgbClr val="800000"/>
                </a:solidFill>
              </a:rPr>
            </a:br>
            <a:endParaRPr lang="en-US" dirty="0">
              <a:solidFill>
                <a:srgbClr val="800000"/>
              </a:solidFill>
            </a:endParaRPr>
          </a:p>
          <a:p>
            <a:r>
              <a:rPr lang="en-US" dirty="0"/>
              <a:t>A protocol for M2M and IoT Applications</a:t>
            </a:r>
          </a:p>
          <a:p>
            <a:r>
              <a:rPr lang="en-US" dirty="0"/>
              <a:t>Standard Publish-Subscribe Design (Pub/Sub)</a:t>
            </a:r>
          </a:p>
          <a:p>
            <a:r>
              <a:rPr lang="en-US" dirty="0"/>
              <a:t>Originally an IBM recommendation. </a:t>
            </a:r>
          </a:p>
          <a:p>
            <a:r>
              <a:rPr lang="en-US" dirty="0"/>
              <a:t>Now an Open Standard</a:t>
            </a:r>
          </a:p>
          <a:p>
            <a:pPr lvl="1"/>
            <a:r>
              <a:rPr lang="en-US" dirty="0"/>
              <a:t>Current version: 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2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069657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568222" y="1961445"/>
            <a:ext cx="3937000" cy="4035778"/>
          </a:xfrm>
          <a:prstGeom prst="rect">
            <a:avLst/>
          </a:prstGeom>
          <a:noFill/>
          <a:ln w="571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b"/>
          <a:lstStyle/>
          <a:p>
            <a:pPr algn="r"/>
            <a:r>
              <a:rPr lang="en-US" dirty="0">
                <a:solidFill>
                  <a:srgbClr val="800000"/>
                </a:solidFill>
                <a:latin typeface="Helvetica"/>
                <a:cs typeface="Helvetica"/>
              </a:rPr>
              <a:t>Broker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/ Architecture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3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pic>
        <p:nvPicPr>
          <p:cNvPr id="6" name="Picture 5" descr="server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7679" y="1255635"/>
            <a:ext cx="933116" cy="1213809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2676883" y="2731915"/>
            <a:ext cx="1514117" cy="1063973"/>
          </a:xfrm>
          <a:prstGeom prst="ellipse">
            <a:avLst/>
          </a:prstGeom>
          <a:ln w="57150" cmpd="sng">
            <a:solidFill>
              <a:srgbClr val="880C1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/>
                <a:cs typeface="Helvetica"/>
              </a:rPr>
              <a:t>Topic</a:t>
            </a:r>
          </a:p>
          <a:p>
            <a:pPr algn="ctr"/>
            <a:r>
              <a:rPr lang="en-US" dirty="0">
                <a:latin typeface="Helvetica"/>
                <a:cs typeface="Helvetica"/>
              </a:rPr>
              <a:t>press</a:t>
            </a:r>
          </a:p>
        </p:txBody>
      </p:sp>
      <p:sp>
        <p:nvSpPr>
          <p:cNvPr id="10" name="Oval 9"/>
          <p:cNvSpPr/>
          <p:nvPr/>
        </p:nvSpPr>
        <p:spPr>
          <a:xfrm>
            <a:off x="2958353" y="4535315"/>
            <a:ext cx="2076491" cy="1063973"/>
          </a:xfrm>
          <a:prstGeom prst="ellipse">
            <a:avLst/>
          </a:prstGeom>
          <a:ln w="57150" cmpd="sng">
            <a:solidFill>
              <a:srgbClr val="880C1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/>
                <a:cs typeface="Helvetica"/>
              </a:rPr>
              <a:t>Topic</a:t>
            </a:r>
          </a:p>
          <a:p>
            <a:pPr algn="ctr"/>
            <a:r>
              <a:rPr lang="en-US" dirty="0">
                <a:latin typeface="Helvetica"/>
                <a:cs typeface="Helvetica"/>
              </a:rPr>
              <a:t>humidity</a:t>
            </a:r>
          </a:p>
        </p:txBody>
      </p:sp>
      <p:sp>
        <p:nvSpPr>
          <p:cNvPr id="11" name="Oval 10"/>
          <p:cNvSpPr/>
          <p:nvPr/>
        </p:nvSpPr>
        <p:spPr>
          <a:xfrm>
            <a:off x="4649616" y="3378204"/>
            <a:ext cx="1514117" cy="1063973"/>
          </a:xfrm>
          <a:prstGeom prst="ellipse">
            <a:avLst/>
          </a:prstGeom>
          <a:ln w="57150" cmpd="sng">
            <a:solidFill>
              <a:srgbClr val="880C1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/>
                <a:cs typeface="Helvetica"/>
              </a:rPr>
              <a:t>Topic</a:t>
            </a:r>
          </a:p>
          <a:p>
            <a:pPr algn="ctr"/>
            <a:r>
              <a:rPr lang="en-US" dirty="0">
                <a:latin typeface="Helvetica"/>
                <a:cs typeface="Helvetica"/>
              </a:rPr>
              <a:t>temp</a:t>
            </a:r>
          </a:p>
        </p:txBody>
      </p:sp>
      <p:pic>
        <p:nvPicPr>
          <p:cNvPr id="14" name="Picture 13" descr="mini-pc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9624" y="2048403"/>
            <a:ext cx="874888" cy="508529"/>
          </a:xfrm>
          <a:prstGeom prst="rect">
            <a:avLst/>
          </a:prstGeom>
        </p:spPr>
      </p:pic>
      <p:cxnSp>
        <p:nvCxnSpPr>
          <p:cNvPr id="18" name="Straight Connector 17"/>
          <p:cNvCxnSpPr>
            <a:stCxn id="14" idx="1"/>
            <a:endCxn id="9" idx="6"/>
          </p:cNvCxnSpPr>
          <p:nvPr/>
        </p:nvCxnSpPr>
        <p:spPr>
          <a:xfrm flipH="1">
            <a:off x="4191000" y="2302668"/>
            <a:ext cx="3228624" cy="961234"/>
          </a:xfrm>
          <a:prstGeom prst="line">
            <a:avLst/>
          </a:prstGeom>
          <a:ln>
            <a:solidFill>
              <a:srgbClr val="000000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mini-pc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2024" y="3611914"/>
            <a:ext cx="874888" cy="508529"/>
          </a:xfrm>
          <a:prstGeom prst="rect">
            <a:avLst/>
          </a:prstGeom>
        </p:spPr>
      </p:pic>
      <p:pic>
        <p:nvPicPr>
          <p:cNvPr id="22" name="Picture 21" descr="mini-pc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64024" y="5135915"/>
            <a:ext cx="874888" cy="508529"/>
          </a:xfrm>
          <a:prstGeom prst="rect">
            <a:avLst/>
          </a:prstGeom>
        </p:spPr>
      </p:pic>
      <p:cxnSp>
        <p:nvCxnSpPr>
          <p:cNvPr id="23" name="Straight Connector 22"/>
          <p:cNvCxnSpPr>
            <a:cxnSpLocks/>
            <a:stCxn id="22" idx="1"/>
            <a:endCxn id="10" idx="6"/>
          </p:cNvCxnSpPr>
          <p:nvPr/>
        </p:nvCxnSpPr>
        <p:spPr>
          <a:xfrm flipH="1" flipV="1">
            <a:off x="5034844" y="5067302"/>
            <a:ext cx="2029180" cy="322878"/>
          </a:xfrm>
          <a:prstGeom prst="line">
            <a:avLst/>
          </a:prstGeom>
          <a:ln>
            <a:solidFill>
              <a:srgbClr val="000000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1" idx="1"/>
            <a:endCxn id="11" idx="6"/>
          </p:cNvCxnSpPr>
          <p:nvPr/>
        </p:nvCxnSpPr>
        <p:spPr>
          <a:xfrm flipH="1">
            <a:off x="6163733" y="3866179"/>
            <a:ext cx="1408291" cy="44012"/>
          </a:xfrm>
          <a:prstGeom prst="line">
            <a:avLst/>
          </a:prstGeom>
          <a:ln>
            <a:solidFill>
              <a:srgbClr val="000000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4" idx="1"/>
            <a:endCxn id="11" idx="7"/>
          </p:cNvCxnSpPr>
          <p:nvPr/>
        </p:nvCxnSpPr>
        <p:spPr>
          <a:xfrm flipH="1">
            <a:off x="5941996" y="2302668"/>
            <a:ext cx="1477628" cy="1231351"/>
          </a:xfrm>
          <a:prstGeom prst="line">
            <a:avLst/>
          </a:prstGeom>
          <a:ln>
            <a:solidFill>
              <a:srgbClr val="000000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06403" y="3031067"/>
            <a:ext cx="1928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/>
                <a:cs typeface="Helvetica"/>
              </a:rPr>
              <a:t>“Subscribe” to Topics</a:t>
            </a:r>
          </a:p>
        </p:txBody>
      </p:sp>
      <p:cxnSp>
        <p:nvCxnSpPr>
          <p:cNvPr id="37" name="Straight Connector 36"/>
          <p:cNvCxnSpPr>
            <a:cxnSpLocks/>
            <a:stCxn id="21" idx="1"/>
            <a:endCxn id="10" idx="6"/>
          </p:cNvCxnSpPr>
          <p:nvPr/>
        </p:nvCxnSpPr>
        <p:spPr>
          <a:xfrm flipH="1">
            <a:off x="5034844" y="3866179"/>
            <a:ext cx="2537180" cy="1201123"/>
          </a:xfrm>
          <a:prstGeom prst="line">
            <a:avLst/>
          </a:prstGeom>
          <a:ln>
            <a:solidFill>
              <a:srgbClr val="000000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531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568222" y="1961445"/>
            <a:ext cx="3937000" cy="4035778"/>
          </a:xfrm>
          <a:prstGeom prst="rect">
            <a:avLst/>
          </a:prstGeom>
          <a:noFill/>
          <a:ln w="571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b"/>
          <a:lstStyle/>
          <a:p>
            <a:pPr algn="r"/>
            <a:r>
              <a:rPr lang="en-US" dirty="0">
                <a:solidFill>
                  <a:srgbClr val="800000"/>
                </a:solidFill>
                <a:latin typeface="Helvetica"/>
                <a:cs typeface="Helvetica"/>
              </a:rPr>
              <a:t>Broker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/ Architecture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4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pic>
        <p:nvPicPr>
          <p:cNvPr id="6" name="Picture 5" descr="server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7679" y="1255635"/>
            <a:ext cx="933116" cy="1213809"/>
          </a:xfrm>
          <a:prstGeom prst="rect">
            <a:avLst/>
          </a:prstGeom>
        </p:spPr>
      </p:pic>
      <p:pic>
        <p:nvPicPr>
          <p:cNvPr id="14" name="Picture 13" descr="mini-pc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9624" y="2048403"/>
            <a:ext cx="874888" cy="508529"/>
          </a:xfrm>
          <a:prstGeom prst="rect">
            <a:avLst/>
          </a:prstGeom>
        </p:spPr>
      </p:pic>
      <p:pic>
        <p:nvPicPr>
          <p:cNvPr id="21" name="Picture 20" descr="mini-pc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2024" y="3611914"/>
            <a:ext cx="874888" cy="508529"/>
          </a:xfrm>
          <a:prstGeom prst="rect">
            <a:avLst/>
          </a:prstGeom>
        </p:spPr>
      </p:pic>
      <p:pic>
        <p:nvPicPr>
          <p:cNvPr id="22" name="Picture 21" descr="mini-pc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64024" y="5135915"/>
            <a:ext cx="874888" cy="50852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20514" y="2805278"/>
            <a:ext cx="1738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/>
                <a:cs typeface="Helvetica"/>
              </a:rPr>
              <a:t>“Publish” to Topic light</a:t>
            </a:r>
          </a:p>
        </p:txBody>
      </p:sp>
      <p:pic>
        <p:nvPicPr>
          <p:cNvPr id="24" name="Picture 23" descr="mini-pc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4135" y="3795359"/>
            <a:ext cx="874888" cy="508529"/>
          </a:xfrm>
          <a:prstGeom prst="rect">
            <a:avLst/>
          </a:prstGeom>
        </p:spPr>
      </p:pic>
      <p:cxnSp>
        <p:nvCxnSpPr>
          <p:cNvPr id="25" name="Straight Connector 24"/>
          <p:cNvCxnSpPr>
            <a:cxnSpLocks/>
            <a:endCxn id="24" idx="3"/>
          </p:cNvCxnSpPr>
          <p:nvPr/>
        </p:nvCxnSpPr>
        <p:spPr>
          <a:xfrm flipH="1">
            <a:off x="1349023" y="3910191"/>
            <a:ext cx="3300593" cy="139433"/>
          </a:xfrm>
          <a:prstGeom prst="line">
            <a:avLst/>
          </a:prstGeom>
          <a:ln>
            <a:solidFill>
              <a:srgbClr val="000000"/>
            </a:solidFill>
            <a:head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67542E1-E624-1F4E-BF47-AA43E8BD6897}"/>
              </a:ext>
            </a:extLst>
          </p:cNvPr>
          <p:cNvSpPr/>
          <p:nvPr/>
        </p:nvSpPr>
        <p:spPr>
          <a:xfrm>
            <a:off x="2676883" y="2731915"/>
            <a:ext cx="1514117" cy="1063973"/>
          </a:xfrm>
          <a:prstGeom prst="ellipse">
            <a:avLst/>
          </a:prstGeom>
          <a:ln w="57150" cmpd="sng">
            <a:solidFill>
              <a:srgbClr val="880C1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/>
                <a:cs typeface="Helvetica"/>
              </a:rPr>
              <a:t>Topic</a:t>
            </a:r>
          </a:p>
          <a:p>
            <a:pPr algn="ctr"/>
            <a:r>
              <a:rPr lang="en-US" dirty="0">
                <a:latin typeface="Helvetica"/>
                <a:cs typeface="Helvetica"/>
              </a:rPr>
              <a:t>press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BCBE366-AE51-1647-B3D6-8E08D970A185}"/>
              </a:ext>
            </a:extLst>
          </p:cNvPr>
          <p:cNvSpPr/>
          <p:nvPr/>
        </p:nvSpPr>
        <p:spPr>
          <a:xfrm>
            <a:off x="2958353" y="4535315"/>
            <a:ext cx="2076491" cy="1063973"/>
          </a:xfrm>
          <a:prstGeom prst="ellipse">
            <a:avLst/>
          </a:prstGeom>
          <a:ln w="57150" cmpd="sng">
            <a:solidFill>
              <a:srgbClr val="880C1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/>
                <a:cs typeface="Helvetica"/>
              </a:rPr>
              <a:t>Topic</a:t>
            </a:r>
          </a:p>
          <a:p>
            <a:pPr algn="ctr"/>
            <a:r>
              <a:rPr lang="en-US" dirty="0">
                <a:latin typeface="Helvetica"/>
                <a:cs typeface="Helvetica"/>
              </a:rPr>
              <a:t>humidity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74FC3CA-7F8E-B14E-8E45-D3E768D3551F}"/>
              </a:ext>
            </a:extLst>
          </p:cNvPr>
          <p:cNvSpPr/>
          <p:nvPr/>
        </p:nvSpPr>
        <p:spPr>
          <a:xfrm>
            <a:off x="4649616" y="3378204"/>
            <a:ext cx="1514117" cy="1063973"/>
          </a:xfrm>
          <a:prstGeom prst="ellipse">
            <a:avLst/>
          </a:prstGeom>
          <a:ln w="57150" cmpd="sng">
            <a:solidFill>
              <a:srgbClr val="880C1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/>
                <a:cs typeface="Helvetica"/>
              </a:rPr>
              <a:t>Topic</a:t>
            </a:r>
          </a:p>
          <a:p>
            <a:pPr algn="ctr"/>
            <a:r>
              <a:rPr lang="en-US" dirty="0">
                <a:latin typeface="Helvetica"/>
                <a:cs typeface="Helvetica"/>
              </a:rPr>
              <a:t>temp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4F74DA-2119-8B43-BDB7-FF701CD230EB}"/>
              </a:ext>
            </a:extLst>
          </p:cNvPr>
          <p:cNvSpPr txBox="1"/>
          <p:nvPr/>
        </p:nvSpPr>
        <p:spPr>
          <a:xfrm rot="21435980">
            <a:off x="1483719" y="4026653"/>
            <a:ext cx="2335896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latin typeface="Courier" pitchFamily="2" charset="0"/>
              </a:rPr>
              <a:t>Temp = 24</a:t>
            </a:r>
            <a:r>
              <a:rPr lang="en-GB" baseline="30000" dirty="0">
                <a:latin typeface="Courier" pitchFamily="2" charset="0"/>
              </a:rPr>
              <a:t>o</a:t>
            </a:r>
            <a:r>
              <a:rPr lang="en-GB" dirty="0">
                <a:latin typeface="Courier" pitchFamily="2" charset="0"/>
              </a:rPr>
              <a:t> C</a:t>
            </a:r>
          </a:p>
        </p:txBody>
      </p:sp>
    </p:spTree>
    <p:extLst>
      <p:ext uri="{BB962C8B-B14F-4D97-AF65-F5344CB8AC3E}">
        <p14:creationId xmlns:p14="http://schemas.microsoft.com/office/powerpoint/2010/main" val="2184246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568222" y="1961445"/>
            <a:ext cx="3937000" cy="4035778"/>
          </a:xfrm>
          <a:prstGeom prst="rect">
            <a:avLst/>
          </a:prstGeom>
          <a:noFill/>
          <a:ln w="571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b"/>
          <a:lstStyle/>
          <a:p>
            <a:pPr algn="r"/>
            <a:r>
              <a:rPr lang="en-US" dirty="0">
                <a:solidFill>
                  <a:srgbClr val="800000"/>
                </a:solidFill>
                <a:latin typeface="Helvetica"/>
                <a:cs typeface="Helvetica"/>
              </a:rPr>
              <a:t>Broker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/ Architecture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5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pic>
        <p:nvPicPr>
          <p:cNvPr id="6" name="Picture 5" descr="server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7679" y="1255635"/>
            <a:ext cx="933116" cy="1213809"/>
          </a:xfrm>
          <a:prstGeom prst="rect">
            <a:avLst/>
          </a:prstGeom>
        </p:spPr>
      </p:pic>
      <p:pic>
        <p:nvPicPr>
          <p:cNvPr id="14" name="Picture 13" descr="mini-pc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9624" y="2048403"/>
            <a:ext cx="874888" cy="508529"/>
          </a:xfrm>
          <a:prstGeom prst="rect">
            <a:avLst/>
          </a:prstGeom>
        </p:spPr>
      </p:pic>
      <p:pic>
        <p:nvPicPr>
          <p:cNvPr id="21" name="Picture 20" descr="mini-pc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2024" y="3611914"/>
            <a:ext cx="874888" cy="508529"/>
          </a:xfrm>
          <a:prstGeom prst="rect">
            <a:avLst/>
          </a:prstGeom>
        </p:spPr>
      </p:pic>
      <p:pic>
        <p:nvPicPr>
          <p:cNvPr id="22" name="Picture 21" descr="mini-pc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64024" y="5135915"/>
            <a:ext cx="874888" cy="508529"/>
          </a:xfrm>
          <a:prstGeom prst="rect">
            <a:avLst/>
          </a:prstGeom>
        </p:spPr>
      </p:pic>
      <p:cxnSp>
        <p:nvCxnSpPr>
          <p:cNvPr id="29" name="Straight Connector 28"/>
          <p:cNvCxnSpPr>
            <a:cxnSpLocks/>
            <a:stCxn id="21" idx="1"/>
          </p:cNvCxnSpPr>
          <p:nvPr/>
        </p:nvCxnSpPr>
        <p:spPr>
          <a:xfrm flipH="1">
            <a:off x="6163733" y="3866179"/>
            <a:ext cx="1408291" cy="44012"/>
          </a:xfrm>
          <a:prstGeom prst="line">
            <a:avLst/>
          </a:prstGeom>
          <a:ln>
            <a:solidFill>
              <a:srgbClr val="000000"/>
            </a:solidFill>
            <a:head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  <a:stCxn id="14" idx="1"/>
          </p:cNvCxnSpPr>
          <p:nvPr/>
        </p:nvCxnSpPr>
        <p:spPr>
          <a:xfrm flipH="1">
            <a:off x="5941996" y="2302668"/>
            <a:ext cx="1477628" cy="1231351"/>
          </a:xfrm>
          <a:prstGeom prst="line">
            <a:avLst/>
          </a:prstGeom>
          <a:ln>
            <a:solidFill>
              <a:srgbClr val="000000"/>
            </a:solidFill>
            <a:head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mini-pc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4135" y="3795359"/>
            <a:ext cx="874888" cy="508529"/>
          </a:xfrm>
          <a:prstGeom prst="rect">
            <a:avLst/>
          </a:prstGeom>
        </p:spPr>
      </p:pic>
      <p:cxnSp>
        <p:nvCxnSpPr>
          <p:cNvPr id="25" name="Straight Connector 24"/>
          <p:cNvCxnSpPr>
            <a:cxnSpLocks/>
            <a:endCxn id="24" idx="3"/>
          </p:cNvCxnSpPr>
          <p:nvPr/>
        </p:nvCxnSpPr>
        <p:spPr>
          <a:xfrm flipH="1">
            <a:off x="1349023" y="3910191"/>
            <a:ext cx="3300593" cy="139433"/>
          </a:xfrm>
          <a:prstGeom prst="line">
            <a:avLst/>
          </a:prstGeom>
          <a:ln>
            <a:solidFill>
              <a:srgbClr val="000000"/>
            </a:solidFill>
            <a:head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55222" y="4481678"/>
            <a:ext cx="25541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/>
                <a:cs typeface="Helvetica"/>
              </a:rPr>
              <a:t>Broker forwards publish message to Topic C’s subscribers only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1691755-DE49-694F-A9CC-B574AE242EB5}"/>
              </a:ext>
            </a:extLst>
          </p:cNvPr>
          <p:cNvSpPr/>
          <p:nvPr/>
        </p:nvSpPr>
        <p:spPr>
          <a:xfrm>
            <a:off x="2676883" y="2731915"/>
            <a:ext cx="1514117" cy="1063973"/>
          </a:xfrm>
          <a:prstGeom prst="ellipse">
            <a:avLst/>
          </a:prstGeom>
          <a:ln w="57150" cmpd="sng">
            <a:solidFill>
              <a:srgbClr val="880C1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/>
                <a:cs typeface="Helvetica"/>
              </a:rPr>
              <a:t>Topic</a:t>
            </a:r>
          </a:p>
          <a:p>
            <a:pPr algn="ctr"/>
            <a:r>
              <a:rPr lang="en-US" dirty="0">
                <a:latin typeface="Helvetica"/>
                <a:cs typeface="Helvetica"/>
              </a:rPr>
              <a:t>press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771C458-ACA6-9C4E-8EA2-272205E9DFEE}"/>
              </a:ext>
            </a:extLst>
          </p:cNvPr>
          <p:cNvSpPr/>
          <p:nvPr/>
        </p:nvSpPr>
        <p:spPr>
          <a:xfrm>
            <a:off x="2958353" y="4535315"/>
            <a:ext cx="2076491" cy="1063973"/>
          </a:xfrm>
          <a:prstGeom prst="ellipse">
            <a:avLst/>
          </a:prstGeom>
          <a:ln w="57150" cmpd="sng">
            <a:solidFill>
              <a:srgbClr val="880C1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/>
                <a:cs typeface="Helvetica"/>
              </a:rPr>
              <a:t>Topic</a:t>
            </a:r>
          </a:p>
          <a:p>
            <a:pPr algn="ctr"/>
            <a:r>
              <a:rPr lang="en-US" dirty="0">
                <a:latin typeface="Helvetica"/>
                <a:cs typeface="Helvetica"/>
              </a:rPr>
              <a:t>humidity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075785B-A928-AF4B-BC47-F98BB5B4FBC0}"/>
              </a:ext>
            </a:extLst>
          </p:cNvPr>
          <p:cNvSpPr/>
          <p:nvPr/>
        </p:nvSpPr>
        <p:spPr>
          <a:xfrm>
            <a:off x="4649616" y="3378204"/>
            <a:ext cx="1514117" cy="1063973"/>
          </a:xfrm>
          <a:prstGeom prst="ellipse">
            <a:avLst/>
          </a:prstGeom>
          <a:ln w="57150" cmpd="sng">
            <a:solidFill>
              <a:srgbClr val="880C1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/>
                <a:cs typeface="Helvetica"/>
              </a:rPr>
              <a:t>Topic</a:t>
            </a:r>
          </a:p>
          <a:p>
            <a:pPr algn="ctr"/>
            <a:r>
              <a:rPr lang="en-US" dirty="0">
                <a:latin typeface="Helvetica"/>
                <a:cs typeface="Helvetica"/>
              </a:rPr>
              <a:t>temp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198493-A504-B344-AC70-8C9ED723D522}"/>
              </a:ext>
            </a:extLst>
          </p:cNvPr>
          <p:cNvSpPr txBox="1"/>
          <p:nvPr/>
        </p:nvSpPr>
        <p:spPr>
          <a:xfrm rot="19267376">
            <a:off x="5515207" y="2469769"/>
            <a:ext cx="1980029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Courier" pitchFamily="2" charset="0"/>
              </a:rPr>
              <a:t>Temp = 24</a:t>
            </a:r>
            <a:r>
              <a:rPr lang="en-GB" sz="2000" baseline="30000" dirty="0">
                <a:latin typeface="Courier" pitchFamily="2" charset="0"/>
              </a:rPr>
              <a:t>o</a:t>
            </a:r>
            <a:r>
              <a:rPr lang="en-GB" sz="2000" dirty="0">
                <a:latin typeface="Courier" pitchFamily="2" charset="0"/>
              </a:rPr>
              <a:t> 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B94DD7-1AFD-E443-8CAC-E181D69407EF}"/>
              </a:ext>
            </a:extLst>
          </p:cNvPr>
          <p:cNvSpPr txBox="1"/>
          <p:nvPr/>
        </p:nvSpPr>
        <p:spPr>
          <a:xfrm rot="21435980">
            <a:off x="6021024" y="3967927"/>
            <a:ext cx="1980029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Courier" pitchFamily="2" charset="0"/>
              </a:rPr>
              <a:t>Temp = 24</a:t>
            </a:r>
            <a:r>
              <a:rPr lang="en-GB" sz="2000" baseline="30000" dirty="0">
                <a:latin typeface="Courier" pitchFamily="2" charset="0"/>
              </a:rPr>
              <a:t>o</a:t>
            </a:r>
            <a:r>
              <a:rPr lang="en-GB" sz="2000" dirty="0">
                <a:latin typeface="Courier" pitchFamily="2" charset="0"/>
              </a:rPr>
              <a:t> C</a:t>
            </a:r>
          </a:p>
        </p:txBody>
      </p:sp>
    </p:spTree>
    <p:extLst>
      <p:ext uri="{BB962C8B-B14F-4D97-AF65-F5344CB8AC3E}">
        <p14:creationId xmlns:p14="http://schemas.microsoft.com/office/powerpoint/2010/main" val="32742310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ob">
  <a:themeElements>
    <a:clrScheme name="Custom 3">
      <a:dk1>
        <a:srgbClr val="000000"/>
      </a:dk1>
      <a:lt1>
        <a:srgbClr val="000000"/>
      </a:lt1>
      <a:dk2>
        <a:srgbClr val="880C1E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 w="57150" cmpd="sng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uob.thmx</Template>
  <TotalTime>49523</TotalTime>
  <Pages>32</Pages>
  <Words>200</Words>
  <Application>Microsoft Macintosh PowerPoint</Application>
  <PresentationFormat>Overhead</PresentationFormat>
  <Paragraphs>49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Courier</vt:lpstr>
      <vt:lpstr>Courier New</vt:lpstr>
      <vt:lpstr>Helvetica</vt:lpstr>
      <vt:lpstr>Palatino Linotype</vt:lpstr>
      <vt:lpstr>Times New Roman</vt:lpstr>
      <vt:lpstr>uob</vt:lpstr>
      <vt:lpstr>Selected Topics on the IoT</vt:lpstr>
      <vt:lpstr>MQTT</vt:lpstr>
      <vt:lpstr>Concept / Architecture</vt:lpstr>
      <vt:lpstr>Concept / Architecture</vt:lpstr>
      <vt:lpstr>Concept /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Networks</dc:title>
  <dc:subject>Introduction to Internetworking</dc:subject>
  <dc:creator>D Kaleshi</dc:creator>
  <cp:keywords/>
  <dc:description/>
  <cp:lastModifiedBy>George Oikonomou</cp:lastModifiedBy>
  <cp:revision>489</cp:revision>
  <cp:lastPrinted>2019-03-20T13:17:04Z</cp:lastPrinted>
  <dcterms:created xsi:type="dcterms:W3CDTF">1996-01-04T14:14:20Z</dcterms:created>
  <dcterms:modified xsi:type="dcterms:W3CDTF">2021-04-13T15:23:50Z</dcterms:modified>
</cp:coreProperties>
</file>