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506" r:id="rId2"/>
    <p:sldId id="390" r:id="rId3"/>
    <p:sldId id="393" r:id="rId4"/>
    <p:sldId id="394" r:id="rId5"/>
    <p:sldId id="378" r:id="rId6"/>
    <p:sldId id="395" r:id="rId7"/>
    <p:sldId id="401" r:id="rId8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C0C0"/>
    <a:srgbClr val="FFFFFF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28DDA-A0F9-6346-9E24-B8ABE757283B}" v="3" dt="2021-04-13T14:34:11.880"/>
    <p1510:client id="{6D581A42-70D9-614A-A60A-1F6DD9F44903}" v="3" dt="2021-04-13T16:14:39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7" autoAdjust="0"/>
    <p:restoredTop sz="96327" autoAdjust="0"/>
  </p:normalViewPr>
  <p:slideViewPr>
    <p:cSldViewPr snapToGrid="0">
      <p:cViewPr>
        <p:scale>
          <a:sx n="150" d="100"/>
          <a:sy n="150" d="100"/>
        </p:scale>
        <p:origin x="144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6D581A42-70D9-614A-A60A-1F6DD9F44903}"/>
    <pc:docChg chg="delSld modSld modShowInfo">
      <pc:chgData name="George Oikonomou" userId="e5e5709f-5788-4bb9-a2cb-c47cfc333c75" providerId="ADAL" clId="{6D581A42-70D9-614A-A60A-1F6DD9F44903}" dt="2021-04-13T16:14:56.493" v="6" actId="14100"/>
      <pc:docMkLst>
        <pc:docMk/>
      </pc:docMkLst>
      <pc:sldChg chg="del">
        <pc:chgData name="George Oikonomou" userId="e5e5709f-5788-4bb9-a2cb-c47cfc333c75" providerId="ADAL" clId="{6D581A42-70D9-614A-A60A-1F6DD9F44903}" dt="2021-04-13T14:37:11.950" v="0" actId="2696"/>
        <pc:sldMkLst>
          <pc:docMk/>
          <pc:sldMk cId="2361412713" sldId="348"/>
        </pc:sldMkLst>
      </pc:sldChg>
      <pc:sldChg chg="del">
        <pc:chgData name="George Oikonomou" userId="e5e5709f-5788-4bb9-a2cb-c47cfc333c75" providerId="ADAL" clId="{6D581A42-70D9-614A-A60A-1F6DD9F44903}" dt="2021-04-13T14:37:11.950" v="0" actId="2696"/>
        <pc:sldMkLst>
          <pc:docMk/>
          <pc:sldMk cId="3069657580" sldId="376"/>
        </pc:sldMkLst>
      </pc:sldChg>
      <pc:sldChg chg="del">
        <pc:chgData name="George Oikonomou" userId="e5e5709f-5788-4bb9-a2cb-c47cfc333c75" providerId="ADAL" clId="{6D581A42-70D9-614A-A60A-1F6DD9F44903}" dt="2021-04-13T14:37:11.950" v="0" actId="2696"/>
        <pc:sldMkLst>
          <pc:docMk/>
          <pc:sldMk cId="4259531406" sldId="377"/>
        </pc:sldMkLst>
      </pc:sldChg>
      <pc:sldChg chg="modSp">
        <pc:chgData name="George Oikonomou" userId="e5e5709f-5788-4bb9-a2cb-c47cfc333c75" providerId="ADAL" clId="{6D581A42-70D9-614A-A60A-1F6DD9F44903}" dt="2021-04-13T15:51:47.335" v="2"/>
        <pc:sldMkLst>
          <pc:docMk/>
          <pc:sldMk cId="2541586865" sldId="378"/>
        </pc:sldMkLst>
        <pc:spChg chg="mod">
          <ac:chgData name="George Oikonomou" userId="e5e5709f-5788-4bb9-a2cb-c47cfc333c75" providerId="ADAL" clId="{6D581A42-70D9-614A-A60A-1F6DD9F44903}" dt="2021-04-13T15:51:47.335" v="2"/>
          <ac:spMkLst>
            <pc:docMk/>
            <pc:sldMk cId="2541586865" sldId="378"/>
            <ac:spMk id="3" creationId="{00000000-0000-0000-0000-000000000000}"/>
          </ac:spMkLst>
        </pc:spChg>
      </pc:sldChg>
      <pc:sldChg chg="del">
        <pc:chgData name="George Oikonomou" userId="e5e5709f-5788-4bb9-a2cb-c47cfc333c75" providerId="ADAL" clId="{6D581A42-70D9-614A-A60A-1F6DD9F44903}" dt="2021-04-13T14:37:17.498" v="1" actId="2696"/>
        <pc:sldMkLst>
          <pc:docMk/>
          <pc:sldMk cId="1726444585" sldId="379"/>
        </pc:sldMkLst>
      </pc:sldChg>
      <pc:sldChg chg="del">
        <pc:chgData name="George Oikonomou" userId="e5e5709f-5788-4bb9-a2cb-c47cfc333c75" providerId="ADAL" clId="{6D581A42-70D9-614A-A60A-1F6DD9F44903}" dt="2021-04-13T14:37:17.498" v="1" actId="2696"/>
        <pc:sldMkLst>
          <pc:docMk/>
          <pc:sldMk cId="550510517" sldId="380"/>
        </pc:sldMkLst>
      </pc:sldChg>
      <pc:sldChg chg="del">
        <pc:chgData name="George Oikonomou" userId="e5e5709f-5788-4bb9-a2cb-c47cfc333c75" providerId="ADAL" clId="{6D581A42-70D9-614A-A60A-1F6DD9F44903}" dt="2021-04-13T14:37:17.498" v="1" actId="2696"/>
        <pc:sldMkLst>
          <pc:docMk/>
          <pc:sldMk cId="169966957" sldId="381"/>
        </pc:sldMkLst>
      </pc:sldChg>
      <pc:sldChg chg="del">
        <pc:chgData name="George Oikonomou" userId="e5e5709f-5788-4bb9-a2cb-c47cfc333c75" providerId="ADAL" clId="{6D581A42-70D9-614A-A60A-1F6DD9F44903}" dt="2021-04-13T14:37:17.498" v="1" actId="2696"/>
        <pc:sldMkLst>
          <pc:docMk/>
          <pc:sldMk cId="3083818867" sldId="382"/>
        </pc:sldMkLst>
      </pc:sldChg>
      <pc:sldChg chg="del">
        <pc:chgData name="George Oikonomou" userId="e5e5709f-5788-4bb9-a2cb-c47cfc333c75" providerId="ADAL" clId="{6D581A42-70D9-614A-A60A-1F6DD9F44903}" dt="2021-04-13T14:37:17.498" v="1" actId="2696"/>
        <pc:sldMkLst>
          <pc:docMk/>
          <pc:sldMk cId="4078531558" sldId="386"/>
        </pc:sldMkLst>
      </pc:sldChg>
      <pc:sldChg chg="modSp mod">
        <pc:chgData name="George Oikonomou" userId="e5e5709f-5788-4bb9-a2cb-c47cfc333c75" providerId="ADAL" clId="{6D581A42-70D9-614A-A60A-1F6DD9F44903}" dt="2021-04-13T16:14:56.493" v="6" actId="14100"/>
        <pc:sldMkLst>
          <pc:docMk/>
          <pc:sldMk cId="1484209218" sldId="390"/>
        </pc:sldMkLst>
        <pc:spChg chg="mod">
          <ac:chgData name="George Oikonomou" userId="e5e5709f-5788-4bb9-a2cb-c47cfc333c75" providerId="ADAL" clId="{6D581A42-70D9-614A-A60A-1F6DD9F44903}" dt="2021-04-13T16:14:39.347" v="4" actId="167"/>
          <ac:spMkLst>
            <pc:docMk/>
            <pc:sldMk cId="1484209218" sldId="390"/>
            <ac:spMk id="35" creationId="{00000000-0000-0000-0000-000000000000}"/>
          </ac:spMkLst>
        </pc:spChg>
        <pc:cxnChg chg="mod">
          <ac:chgData name="George Oikonomou" userId="e5e5709f-5788-4bb9-a2cb-c47cfc333c75" providerId="ADAL" clId="{6D581A42-70D9-614A-A60A-1F6DD9F44903}" dt="2021-04-13T16:14:49.169" v="5" actId="14100"/>
          <ac:cxnSpMkLst>
            <pc:docMk/>
            <pc:sldMk cId="1484209218" sldId="390"/>
            <ac:cxnSpMk id="32" creationId="{00000000-0000-0000-0000-000000000000}"/>
          </ac:cxnSpMkLst>
        </pc:cxnChg>
        <pc:cxnChg chg="mod">
          <ac:chgData name="George Oikonomou" userId="e5e5709f-5788-4bb9-a2cb-c47cfc333c75" providerId="ADAL" clId="{6D581A42-70D9-614A-A60A-1F6DD9F44903}" dt="2021-04-13T16:14:56.493" v="6" actId="14100"/>
          <ac:cxnSpMkLst>
            <pc:docMk/>
            <pc:sldMk cId="1484209218" sldId="390"/>
            <ac:cxnSpMk id="36" creationId="{00000000-0000-0000-0000-000000000000}"/>
          </ac:cxnSpMkLst>
        </pc:cxnChg>
      </pc:sldChg>
      <pc:sldChg chg="del">
        <pc:chgData name="George Oikonomou" userId="e5e5709f-5788-4bb9-a2cb-c47cfc333c75" providerId="ADAL" clId="{6D581A42-70D9-614A-A60A-1F6DD9F44903}" dt="2021-04-13T14:37:11.950" v="0" actId="2696"/>
        <pc:sldMkLst>
          <pc:docMk/>
          <pc:sldMk cId="2184246061" sldId="391"/>
        </pc:sldMkLst>
      </pc:sldChg>
      <pc:sldChg chg="del">
        <pc:chgData name="George Oikonomou" userId="e5e5709f-5788-4bb9-a2cb-c47cfc333c75" providerId="ADAL" clId="{6D581A42-70D9-614A-A60A-1F6DD9F44903}" dt="2021-04-13T14:37:11.950" v="0" actId="2696"/>
        <pc:sldMkLst>
          <pc:docMk/>
          <pc:sldMk cId="3274231067" sldId="392"/>
        </pc:sldMkLst>
      </pc:sldChg>
      <pc:sldChg chg="del">
        <pc:chgData name="George Oikonomou" userId="e5e5709f-5788-4bb9-a2cb-c47cfc333c75" providerId="ADAL" clId="{6D581A42-70D9-614A-A60A-1F6DD9F44903}" dt="2021-04-13T14:37:17.498" v="1" actId="2696"/>
        <pc:sldMkLst>
          <pc:docMk/>
          <pc:sldMk cId="1033946658" sldId="396"/>
        </pc:sldMkLst>
      </pc:sldChg>
      <pc:sldChg chg="del">
        <pc:chgData name="George Oikonomou" userId="e5e5709f-5788-4bb9-a2cb-c47cfc333c75" providerId="ADAL" clId="{6D581A42-70D9-614A-A60A-1F6DD9F44903}" dt="2021-04-13T14:37:17.498" v="1" actId="2696"/>
        <pc:sldMkLst>
          <pc:docMk/>
          <pc:sldMk cId="3850042407" sldId="397"/>
        </pc:sldMkLst>
      </pc:sldChg>
      <pc:sldChg chg="del">
        <pc:chgData name="George Oikonomou" userId="e5e5709f-5788-4bb9-a2cb-c47cfc333c75" providerId="ADAL" clId="{6D581A42-70D9-614A-A60A-1F6DD9F44903}" dt="2021-04-13T14:37:17.498" v="1" actId="2696"/>
        <pc:sldMkLst>
          <pc:docMk/>
          <pc:sldMk cId="74810645" sldId="398"/>
        </pc:sldMkLst>
      </pc:sldChg>
      <pc:sldChg chg="del">
        <pc:chgData name="George Oikonomou" userId="e5e5709f-5788-4bb9-a2cb-c47cfc333c75" providerId="ADAL" clId="{6D581A42-70D9-614A-A60A-1F6DD9F44903}" dt="2021-04-13T14:37:17.498" v="1" actId="2696"/>
        <pc:sldMkLst>
          <pc:docMk/>
          <pc:sldMk cId="2942369829" sldId="400"/>
        </pc:sldMkLst>
      </pc:sldChg>
      <pc:sldChg chg="del">
        <pc:chgData name="George Oikonomou" userId="e5e5709f-5788-4bb9-a2cb-c47cfc333c75" providerId="ADAL" clId="{6D581A42-70D9-614A-A60A-1F6DD9F44903}" dt="2021-04-13T14:37:17.498" v="1" actId="2696"/>
        <pc:sldMkLst>
          <pc:docMk/>
          <pc:sldMk cId="2740283987" sldId="505"/>
        </pc:sldMkLst>
      </pc:sldChg>
      <pc:sldChg chg="del">
        <pc:chgData name="George Oikonomou" userId="e5e5709f-5788-4bb9-a2cb-c47cfc333c75" providerId="ADAL" clId="{6D581A42-70D9-614A-A60A-1F6DD9F44903}" dt="2021-04-13T14:37:17.498" v="1" actId="2696"/>
        <pc:sldMkLst>
          <pc:docMk/>
          <pc:sldMk cId="2497017323" sldId="507"/>
        </pc:sldMkLst>
      </pc:sldChg>
    </pc:docChg>
  </pc:docChgLst>
  <pc:docChgLst>
    <pc:chgData name="George Oikonomou" userId="e5e5709f-5788-4bb9-a2cb-c47cfc333c75" providerId="ADAL" clId="{21428DDA-A0F9-6346-9E24-B8ABE757283B}"/>
    <pc:docChg chg="addSld delSld modSld">
      <pc:chgData name="George Oikonomou" userId="e5e5709f-5788-4bb9-a2cb-c47cfc333c75" providerId="ADAL" clId="{21428DDA-A0F9-6346-9E24-B8ABE757283B}" dt="2021-04-13T14:34:14.624" v="51" actId="20577"/>
      <pc:docMkLst>
        <pc:docMk/>
      </pc:docMkLst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0" sldId="327"/>
        </pc:sldMkLst>
      </pc:sldChg>
      <pc:sldChg chg="del">
        <pc:chgData name="George Oikonomou" userId="e5e5709f-5788-4bb9-a2cb-c47cfc333c75" providerId="ADAL" clId="{21428DDA-A0F9-6346-9E24-B8ABE757283B}" dt="2021-04-13T14:17:24.771" v="0" actId="2696"/>
        <pc:sldMkLst>
          <pc:docMk/>
          <pc:sldMk cId="2933915009" sldId="344"/>
        </pc:sldMkLst>
      </pc:sldChg>
      <pc:sldChg chg="modSp mod">
        <pc:chgData name="George Oikonomou" userId="e5e5709f-5788-4bb9-a2cb-c47cfc333c75" providerId="ADAL" clId="{21428DDA-A0F9-6346-9E24-B8ABE757283B}" dt="2021-04-13T14:33:36.620" v="21" actId="20577"/>
        <pc:sldMkLst>
          <pc:docMk/>
          <pc:sldMk cId="2361412713" sldId="348"/>
        </pc:sldMkLst>
        <pc:spChg chg="mod">
          <ac:chgData name="George Oikonomou" userId="e5e5709f-5788-4bb9-a2cb-c47cfc333c75" providerId="ADAL" clId="{21428DDA-A0F9-6346-9E24-B8ABE757283B}" dt="2021-04-13T14:33:36.620" v="21" actId="20577"/>
          <ac:spMkLst>
            <pc:docMk/>
            <pc:sldMk cId="2361412713" sldId="348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511898131" sldId="349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134864463" sldId="351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880122334" sldId="352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063880540" sldId="353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508850019" sldId="354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412347382" sldId="355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407421912" sldId="356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665946779" sldId="357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636599770" sldId="358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579692024" sldId="359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226177929" sldId="360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958357107" sldId="361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706882807" sldId="362"/>
        </pc:sldMkLst>
      </pc:sldChg>
      <pc:sldChg chg="del">
        <pc:chgData name="George Oikonomou" userId="e5e5709f-5788-4bb9-a2cb-c47cfc333c75" providerId="ADAL" clId="{21428DDA-A0F9-6346-9E24-B8ABE757283B}" dt="2021-04-13T14:17:37.257" v="2" actId="2696"/>
        <pc:sldMkLst>
          <pc:docMk/>
          <pc:sldMk cId="3276713395" sldId="363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24924565" sldId="364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824808898" sldId="365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348677386" sldId="366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881758038" sldId="367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10650630" sldId="369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99011525" sldId="370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755508119" sldId="371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634738728" sldId="372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658873050" sldId="373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622529693" sldId="374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566829040" sldId="375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417834460" sldId="383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730041741" sldId="384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464273487" sldId="385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915518533" sldId="387"/>
        </pc:sldMkLst>
      </pc:sldChg>
      <pc:sldChg chg="del">
        <pc:chgData name="George Oikonomou" userId="e5e5709f-5788-4bb9-a2cb-c47cfc333c75" providerId="ADAL" clId="{21428DDA-A0F9-6346-9E24-B8ABE757283B}" dt="2021-04-13T14:32:53.683" v="3" actId="2696"/>
        <pc:sldMkLst>
          <pc:docMk/>
          <pc:sldMk cId="2968857925" sldId="388"/>
        </pc:sldMkLst>
      </pc:sldChg>
      <pc:sldChg chg="del">
        <pc:chgData name="George Oikonomou" userId="e5e5709f-5788-4bb9-a2cb-c47cfc333c75" providerId="ADAL" clId="{21428DDA-A0F9-6346-9E24-B8ABE757283B}" dt="2021-04-13T14:32:53.683" v="3" actId="2696"/>
        <pc:sldMkLst>
          <pc:docMk/>
          <pc:sldMk cId="2575556953" sldId="389"/>
        </pc:sldMkLst>
      </pc:sldChg>
      <pc:sldChg chg="del">
        <pc:chgData name="George Oikonomou" userId="e5e5709f-5788-4bb9-a2cb-c47cfc333c75" providerId="ADAL" clId="{21428DDA-A0F9-6346-9E24-B8ABE757283B}" dt="2021-04-13T14:33:00.765" v="4" actId="2696"/>
        <pc:sldMkLst>
          <pc:docMk/>
          <pc:sldMk cId="846599276" sldId="402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58443281" sldId="403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764114508" sldId="503"/>
        </pc:sldMkLst>
      </pc:sldChg>
      <pc:sldChg chg="del">
        <pc:chgData name="George Oikonomou" userId="e5e5709f-5788-4bb9-a2cb-c47cfc333c75" providerId="ADAL" clId="{21428DDA-A0F9-6346-9E24-B8ABE757283B}" dt="2021-04-13T14:33:39.330" v="22" actId="2696"/>
        <pc:sldMkLst>
          <pc:docMk/>
          <pc:sldMk cId="3130119941" sldId="504"/>
        </pc:sldMkLst>
      </pc:sldChg>
      <pc:sldChg chg="modSp add mod">
        <pc:chgData name="George Oikonomou" userId="e5e5709f-5788-4bb9-a2cb-c47cfc333c75" providerId="ADAL" clId="{21428DDA-A0F9-6346-9E24-B8ABE757283B}" dt="2021-04-13T14:33:21.632" v="8" actId="20577"/>
        <pc:sldMkLst>
          <pc:docMk/>
          <pc:sldMk cId="2740283987" sldId="505"/>
        </pc:sldMkLst>
        <pc:spChg chg="mod">
          <ac:chgData name="George Oikonomou" userId="e5e5709f-5788-4bb9-a2cb-c47cfc333c75" providerId="ADAL" clId="{21428DDA-A0F9-6346-9E24-B8ABE757283B}" dt="2021-04-13T14:33:21.632" v="8" actId="20577"/>
          <ac:spMkLst>
            <pc:docMk/>
            <pc:sldMk cId="2740283987" sldId="505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841585906" sldId="505"/>
        </pc:sldMkLst>
      </pc:sldChg>
      <pc:sldChg chg="modSp add mod">
        <pc:chgData name="George Oikonomou" userId="e5e5709f-5788-4bb9-a2cb-c47cfc333c75" providerId="ADAL" clId="{21428DDA-A0F9-6346-9E24-B8ABE757283B}" dt="2021-04-13T14:33:59.446" v="44" actId="20577"/>
        <pc:sldMkLst>
          <pc:docMk/>
          <pc:sldMk cId="57371955" sldId="506"/>
        </pc:sldMkLst>
        <pc:spChg chg="mod">
          <ac:chgData name="George Oikonomou" userId="e5e5709f-5788-4bb9-a2cb-c47cfc333c75" providerId="ADAL" clId="{21428DDA-A0F9-6346-9E24-B8ABE757283B}" dt="2021-04-13T14:33:59.446" v="44" actId="20577"/>
          <ac:spMkLst>
            <pc:docMk/>
            <pc:sldMk cId="57371955" sldId="506"/>
            <ac:spMk id="2" creationId="{00000000-0000-0000-0000-000000000000}"/>
          </ac:spMkLst>
        </pc:spChg>
      </pc:sldChg>
      <pc:sldChg chg="modSp add mod">
        <pc:chgData name="George Oikonomou" userId="e5e5709f-5788-4bb9-a2cb-c47cfc333c75" providerId="ADAL" clId="{21428DDA-A0F9-6346-9E24-B8ABE757283B}" dt="2021-04-13T14:34:14.624" v="51" actId="20577"/>
        <pc:sldMkLst>
          <pc:docMk/>
          <pc:sldMk cId="2497017323" sldId="507"/>
        </pc:sldMkLst>
        <pc:spChg chg="mod">
          <ac:chgData name="George Oikonomou" userId="e5e5709f-5788-4bb9-a2cb-c47cfc333c75" providerId="ADAL" clId="{21428DDA-A0F9-6346-9E24-B8ABE757283B}" dt="2021-04-13T14:34:14.624" v="51" actId="20577"/>
          <ac:spMkLst>
            <pc:docMk/>
            <pc:sldMk cId="2497017323" sldId="507"/>
            <ac:spMk id="2" creationId="{00000000-0000-0000-0000-000000000000}"/>
          </ac:spMkLst>
        </pc:spChg>
      </pc:sldChg>
    </pc:docChg>
  </pc:docChgLst>
  <pc:docChgLst>
    <pc:chgData name="George Oikonomou" userId="e5e5709f-5788-4bb9-a2cb-c47cfc333c75" providerId="ADAL" clId="{CEB62447-BD60-2747-B069-455126A84A40}"/>
    <pc:docChg chg="modSld">
      <pc:chgData name="George Oikonomou" userId="e5e5709f-5788-4bb9-a2cb-c47cfc333c75" providerId="ADAL" clId="{CEB62447-BD60-2747-B069-455126A84A40}" dt="2020-03-17T17:48:40.273" v="2" actId="207"/>
      <pc:docMkLst>
        <pc:docMk/>
      </pc:docMkLst>
      <pc:sldChg chg="modSp">
        <pc:chgData name="George Oikonomou" userId="e5e5709f-5788-4bb9-a2cb-c47cfc333c75" providerId="ADAL" clId="{CEB62447-BD60-2747-B069-455126A84A40}" dt="2020-03-17T17:48:40.273" v="2" actId="207"/>
        <pc:sldMkLst>
          <pc:docMk/>
          <pc:sldMk cId="3348677386" sldId="366"/>
        </pc:sldMkLst>
        <pc:spChg chg="mod">
          <ac:chgData name="George Oikonomou" userId="e5e5709f-5788-4bb9-a2cb-c47cfc333c75" providerId="ADAL" clId="{CEB62447-BD60-2747-B069-455126A84A40}" dt="2020-03-17T17:48:40.273" v="2" actId="207"/>
          <ac:spMkLst>
            <pc:docMk/>
            <pc:sldMk cId="3348677386" sldId="366"/>
            <ac:spMk id="13" creationId="{00000000-0000-0000-0000-000000000000}"/>
          </ac:spMkLst>
        </pc:spChg>
        <pc:spChg chg="mod">
          <ac:chgData name="George Oikonomou" userId="e5e5709f-5788-4bb9-a2cb-c47cfc333c75" providerId="ADAL" clId="{CEB62447-BD60-2747-B069-455126A84A40}" dt="2020-03-17T17:48:33.219" v="1" actId="207"/>
          <ac:spMkLst>
            <pc:docMk/>
            <pc:sldMk cId="3348677386" sldId="366"/>
            <ac:spMk id="1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5" y="-54110"/>
            <a:ext cx="9282793" cy="5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7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7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3" y="3230881"/>
            <a:ext cx="7240579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9625" y="592138"/>
            <a:ext cx="3178175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685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9"/>
            <a:ext cx="2103120" cy="3428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k-SK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2016-2021</a:t>
            </a:r>
            <a:endParaRPr lang="en-US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Selected Topics on the IoT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MQTT Sessions and Messages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5737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836333" y="3031061"/>
            <a:ext cx="2285999" cy="488242"/>
          </a:xfrm>
          <a:prstGeom prst="rect">
            <a:avLst/>
          </a:prstGeom>
          <a:noFill/>
          <a:ln w="5715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"/>
                <a:cs typeface="Helvetica"/>
              </a:rPr>
              <a:t>MQTT Session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5913" y="1834442"/>
            <a:ext cx="2384778" cy="451558"/>
          </a:xfrm>
          <a:prstGeom prst="rect">
            <a:avLst/>
          </a:prstGeom>
          <a:solidFill>
            <a:srgbClr val="800000"/>
          </a:solidFill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Helvetica"/>
                <a:cs typeface="Helvetica"/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45913" y="4673591"/>
            <a:ext cx="2384778" cy="470061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TCP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913" y="2288822"/>
            <a:ext cx="2384778" cy="2384770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MQTT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Client</a:t>
            </a:r>
          </a:p>
        </p:txBody>
      </p:sp>
      <p:pic>
        <p:nvPicPr>
          <p:cNvPr id="11" name="Picture 10" descr="mini-pc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357" y="1283576"/>
            <a:ext cx="874888" cy="5085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1" y="5159007"/>
            <a:ext cx="2892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Client:</a:t>
            </a:r>
          </a:p>
          <a:p>
            <a:r>
              <a:rPr lang="en-US" sz="2000" dirty="0">
                <a:latin typeface="Helvetica"/>
                <a:cs typeface="Helvetica"/>
              </a:rPr>
              <a:t>Subscriber or Publisher</a:t>
            </a:r>
          </a:p>
          <a:p>
            <a:r>
              <a:rPr lang="en-US" sz="2000" dirty="0">
                <a:latin typeface="Helvetica"/>
                <a:cs typeface="Helvetica"/>
              </a:rPr>
              <a:t>Can be both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78778" y="4670769"/>
            <a:ext cx="3632201" cy="470061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TCP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78778" y="2286000"/>
            <a:ext cx="3632201" cy="2384770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MQTT Server (Broker)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2001" y="5103027"/>
            <a:ext cx="1975555" cy="978859"/>
          </a:xfrm>
          <a:prstGeom prst="rect">
            <a:avLst/>
          </a:prstGeom>
        </p:spPr>
      </p:pic>
      <p:pic>
        <p:nvPicPr>
          <p:cNvPr id="18" name="Picture 17" descr="server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0567" y="1312076"/>
            <a:ext cx="553439" cy="71992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317068" y="3090328"/>
            <a:ext cx="1710266" cy="488242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Subscriptions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86979" y="2466616"/>
            <a:ext cx="1332088" cy="488242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Topic 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86979" y="3093149"/>
            <a:ext cx="1332088" cy="488242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Topic 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86979" y="3719682"/>
            <a:ext cx="1332088" cy="488242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Topic C</a:t>
            </a:r>
          </a:p>
        </p:txBody>
      </p:sp>
      <p:cxnSp>
        <p:nvCxnSpPr>
          <p:cNvPr id="23" name="Straight Connector 22"/>
          <p:cNvCxnSpPr>
            <a:stCxn id="20" idx="1"/>
            <a:endCxn id="19" idx="0"/>
          </p:cNvCxnSpPr>
          <p:nvPr/>
        </p:nvCxnSpPr>
        <p:spPr>
          <a:xfrm rot="10800000" flipV="1">
            <a:off x="6172201" y="2710736"/>
            <a:ext cx="1114778" cy="379591"/>
          </a:xfrm>
          <a:prstGeom prst="bentConnector2">
            <a:avLst/>
          </a:prstGeom>
          <a:ln>
            <a:solidFill>
              <a:srgbClr val="000000"/>
            </a:solidFill>
            <a:head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1"/>
            <a:endCxn id="19" idx="3"/>
          </p:cNvCxnSpPr>
          <p:nvPr/>
        </p:nvCxnSpPr>
        <p:spPr>
          <a:xfrm flipH="1" flipV="1">
            <a:off x="7027334" y="3334449"/>
            <a:ext cx="259645" cy="2821"/>
          </a:xfrm>
          <a:prstGeom prst="line">
            <a:avLst/>
          </a:prstGeom>
          <a:ln>
            <a:solidFill>
              <a:srgbClr val="000000"/>
            </a:solidFill>
            <a:head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2"/>
          <p:cNvCxnSpPr>
            <a:stCxn id="22" idx="1"/>
            <a:endCxn id="19" idx="2"/>
          </p:cNvCxnSpPr>
          <p:nvPr/>
        </p:nvCxnSpPr>
        <p:spPr>
          <a:xfrm rot="10800000">
            <a:off x="6172201" y="3578571"/>
            <a:ext cx="1114778" cy="385233"/>
          </a:xfrm>
          <a:prstGeom prst="bentConnector2">
            <a:avLst/>
          </a:prstGeom>
          <a:ln>
            <a:solidFill>
              <a:srgbClr val="000000"/>
            </a:solidFill>
            <a:head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2"/>
          <p:cNvCxnSpPr>
            <a:stCxn id="15" idx="1"/>
            <a:endCxn id="8" idx="3"/>
          </p:cNvCxnSpPr>
          <p:nvPr/>
        </p:nvCxnSpPr>
        <p:spPr>
          <a:xfrm rot="10800000" flipV="1">
            <a:off x="2830692" y="3481207"/>
            <a:ext cx="2348087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2"/>
          <p:cNvCxnSpPr>
            <a:stCxn id="14" idx="1"/>
            <a:endCxn id="7" idx="3"/>
          </p:cNvCxnSpPr>
          <p:nvPr/>
        </p:nvCxnSpPr>
        <p:spPr>
          <a:xfrm rot="10800000" flipV="1">
            <a:off x="2830692" y="4908622"/>
            <a:ext cx="2348087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61734" y="4425239"/>
            <a:ext cx="2285999" cy="488242"/>
          </a:xfrm>
          <a:prstGeom prst="rect">
            <a:avLst/>
          </a:prstGeom>
          <a:noFill/>
          <a:ln w="5715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"/>
                <a:cs typeface="Helvetica"/>
              </a:rPr>
              <a:t>TCP Connection</a:t>
            </a:r>
          </a:p>
        </p:txBody>
      </p:sp>
      <p:cxnSp>
        <p:nvCxnSpPr>
          <p:cNvPr id="40" name="Straight Connector 22"/>
          <p:cNvCxnSpPr>
            <a:stCxn id="14" idx="2"/>
            <a:endCxn id="7" idx="2"/>
          </p:cNvCxnSpPr>
          <p:nvPr/>
        </p:nvCxnSpPr>
        <p:spPr>
          <a:xfrm rot="5400000">
            <a:off x="4315180" y="2463953"/>
            <a:ext cx="2822" cy="5356577"/>
          </a:xfrm>
          <a:prstGeom prst="bentConnector3">
            <a:avLst>
              <a:gd name="adj1" fmla="val 11701063"/>
            </a:avLst>
          </a:prstGeom>
          <a:ln>
            <a:solidFill>
              <a:srgbClr val="000000"/>
            </a:solidFill>
            <a:prstDash val="dash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197580" y="5508973"/>
            <a:ext cx="2285999" cy="488242"/>
          </a:xfrm>
          <a:prstGeom prst="rect">
            <a:avLst/>
          </a:prstGeom>
          <a:noFill/>
          <a:ln w="5715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"/>
                <a:cs typeface="Helvetica"/>
              </a:rPr>
              <a:t>TCP/IP</a:t>
            </a:r>
          </a:p>
        </p:txBody>
      </p:sp>
    </p:spTree>
    <p:extLst>
      <p:ext uri="{BB962C8B-B14F-4D97-AF65-F5344CB8AC3E}">
        <p14:creationId xmlns:p14="http://schemas.microsoft.com/office/powerpoint/2010/main" val="148420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Session Lifecycle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67481" y="3615052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77404" y="3632620"/>
            <a:ext cx="1313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(Time)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87694" y="2001609"/>
            <a:ext cx="0" cy="408149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564658" y="3866230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mini-pc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6137" y="1509353"/>
            <a:ext cx="874888" cy="508529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7595173" y="1964117"/>
            <a:ext cx="0" cy="4103999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erver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5562" y="1340298"/>
            <a:ext cx="553439" cy="719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94558" y="2135788"/>
            <a:ext cx="59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Establish TCP Connection (3-way Handshake)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564653" y="2752552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prstDash val="dot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564653" y="2951519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prstDash val="dot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564653" y="2567697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prstDash val="dot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5848" y="5491406"/>
            <a:ext cx="59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Tear Down TCP Connection (2-way Termination)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75943" y="5882394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prstDash val="dot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575943" y="5556429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prstDash val="dot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5847" y="3233631"/>
            <a:ext cx="59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CONNECT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03025" y="3823477"/>
            <a:ext cx="59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CONNACK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16667" y="1492950"/>
            <a:ext cx="931333" cy="488242"/>
          </a:xfrm>
          <a:prstGeom prst="rect">
            <a:avLst/>
          </a:prstGeom>
          <a:noFill/>
          <a:ln w="5715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361289" y="1518350"/>
            <a:ext cx="931333" cy="488242"/>
          </a:xfrm>
          <a:prstGeom prst="rect">
            <a:avLst/>
          </a:prstGeom>
          <a:noFill/>
          <a:ln w="5715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Broker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561834" y="4738298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00203" y="4328655"/>
            <a:ext cx="59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(Multiple Subscribe and Publish Messages)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564659" y="5291453"/>
            <a:ext cx="6047968" cy="0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03025" y="4910032"/>
            <a:ext cx="59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DISCONNECT</a:t>
            </a:r>
          </a:p>
        </p:txBody>
      </p:sp>
    </p:spTree>
    <p:extLst>
      <p:ext uri="{BB962C8B-B14F-4D97-AF65-F5344CB8AC3E}">
        <p14:creationId xmlns:p14="http://schemas.microsoft.com/office/powerpoint/2010/main" val="69046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3764844" y="4537503"/>
            <a:ext cx="459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SUBACK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78954" y="2832880"/>
            <a:ext cx="196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SUBACK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156368" y="3632620"/>
            <a:ext cx="1313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(Time)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53922" y="2342444"/>
            <a:ext cx="0" cy="374066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830886" y="3908563"/>
            <a:ext cx="2950892" cy="214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mini-pc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143" y="1812883"/>
            <a:ext cx="874888" cy="508529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3767669" y="2342444"/>
            <a:ext cx="0" cy="3781778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erver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460" y="1707187"/>
            <a:ext cx="553439" cy="71992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72075" y="3177187"/>
            <a:ext cx="2895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PUBLISH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82895" y="1845727"/>
            <a:ext cx="1693333" cy="488242"/>
          </a:xfrm>
          <a:prstGeom prst="rect">
            <a:avLst/>
          </a:prstGeom>
          <a:noFill/>
          <a:ln w="5715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Publisher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6889" y="1176232"/>
            <a:ext cx="8410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TCP Connection and MQTT Session already established 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761767" y="2381954"/>
            <a:ext cx="0" cy="374066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mini-pc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1988" y="1852393"/>
            <a:ext cx="874888" cy="508529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237111" y="1857015"/>
            <a:ext cx="1806222" cy="488242"/>
          </a:xfrm>
          <a:prstGeom prst="rect">
            <a:avLst/>
          </a:prstGeom>
          <a:noFill/>
          <a:ln w="5715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Subscribers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8358211" y="2381955"/>
            <a:ext cx="0" cy="374066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mini-pc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8432" y="1852394"/>
            <a:ext cx="874888" cy="508529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 flipH="1" flipV="1">
            <a:off x="3749064" y="2678073"/>
            <a:ext cx="2022380" cy="0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81777" y="2341812"/>
            <a:ext cx="196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SUBSCRIBE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782931" y="2867163"/>
            <a:ext cx="2016736" cy="0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44998" y="3513452"/>
            <a:ext cx="2922669" cy="215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69253" y="3865809"/>
            <a:ext cx="2895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PUBACK (optional)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76142" y="3357811"/>
            <a:ext cx="199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PUBLISH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49065" y="3694076"/>
            <a:ext cx="2013960" cy="323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67667" y="4060545"/>
            <a:ext cx="459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SUBSCRIBE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784600" y="4571785"/>
            <a:ext cx="4555067" cy="0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828064" y="5810739"/>
            <a:ext cx="2950892" cy="214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9253" y="4867698"/>
            <a:ext cx="2895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PUBLISH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42176" y="5203963"/>
            <a:ext cx="2922669" cy="215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66431" y="5739763"/>
            <a:ext cx="2895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PUBACK (optional)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73320" y="5048322"/>
            <a:ext cx="199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PUBLISH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746243" y="5384587"/>
            <a:ext cx="2013960" cy="323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74275" y="5243055"/>
            <a:ext cx="2593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PUBLISH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766556" y="5570095"/>
            <a:ext cx="4598509" cy="0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776133" y="4410917"/>
            <a:ext cx="4577645" cy="0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15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Service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668"/>
            <a:ext cx="8229600" cy="48984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Additional layer of reliability on top of TCP</a:t>
            </a:r>
          </a:p>
          <a:p>
            <a:pPr marL="305955" lvl="1" indent="-305955">
              <a:buFont typeface="Arial" pitchFamily="34" charset="0"/>
              <a:buChar char="•"/>
            </a:pPr>
            <a:r>
              <a:rPr lang="en-US" b="1" dirty="0"/>
              <a:t>SUBACK</a:t>
            </a:r>
            <a:r>
              <a:rPr lang="en-US" dirty="0"/>
              <a:t> and </a:t>
            </a:r>
            <a:r>
              <a:rPr lang="en-US" b="1" dirty="0"/>
              <a:t>CONNACK</a:t>
            </a:r>
            <a:r>
              <a:rPr lang="en-US" dirty="0"/>
              <a:t> are </a:t>
            </a:r>
            <a:r>
              <a:rPr lang="en-US" i="1" dirty="0">
                <a:solidFill>
                  <a:srgbClr val="800000"/>
                </a:solidFill>
              </a:rPr>
              <a:t>not</a:t>
            </a:r>
            <a:r>
              <a:rPr lang="en-US" dirty="0"/>
              <a:t> optional and are not related to QoS.</a:t>
            </a:r>
          </a:p>
          <a:p>
            <a:r>
              <a:rPr lang="en-US" dirty="0">
                <a:solidFill>
                  <a:srgbClr val="800000"/>
                </a:solidFill>
              </a:rPr>
              <a:t>QoS0</a:t>
            </a:r>
            <a:r>
              <a:rPr lang="en-US" dirty="0"/>
              <a:t>: At most once delivery</a:t>
            </a:r>
          </a:p>
          <a:p>
            <a:pPr lvl="1"/>
            <a:r>
              <a:rPr lang="en-US" dirty="0"/>
              <a:t>When it’s lost, it’s lost</a:t>
            </a:r>
          </a:p>
          <a:p>
            <a:r>
              <a:rPr lang="en-US" dirty="0">
                <a:solidFill>
                  <a:srgbClr val="800000"/>
                </a:solidFill>
              </a:rPr>
              <a:t>QoS1</a:t>
            </a:r>
            <a:r>
              <a:rPr lang="en-US" dirty="0"/>
              <a:t>: At least once delivery</a:t>
            </a:r>
          </a:p>
          <a:p>
            <a:pPr lvl="1"/>
            <a:r>
              <a:rPr lang="en-US" b="1" dirty="0"/>
              <a:t>PUBACK</a:t>
            </a:r>
            <a:r>
              <a:rPr lang="en-US" dirty="0"/>
              <a:t> messages are used to confirm that a Publish was received by the broker.</a:t>
            </a:r>
            <a:br>
              <a:rPr lang="en-US" dirty="0"/>
            </a:br>
            <a:r>
              <a:rPr lang="en-US" dirty="0"/>
              <a:t>(see optional </a:t>
            </a:r>
            <a:r>
              <a:rPr lang="en-US" b="1" dirty="0"/>
              <a:t>PUBACK</a:t>
            </a:r>
            <a:r>
              <a:rPr lang="en-US" dirty="0"/>
              <a:t> in previous slide)</a:t>
            </a:r>
          </a:p>
          <a:p>
            <a:pPr lvl="1"/>
            <a:r>
              <a:rPr lang="en-US" dirty="0"/>
              <a:t>Publisher will retry after timeout</a:t>
            </a:r>
          </a:p>
          <a:p>
            <a:r>
              <a:rPr lang="en-US" dirty="0">
                <a:solidFill>
                  <a:srgbClr val="800000"/>
                </a:solidFill>
              </a:rPr>
              <a:t>QoS2</a:t>
            </a:r>
            <a:r>
              <a:rPr lang="en-US" dirty="0"/>
              <a:t>: Exactly once delivery</a:t>
            </a:r>
          </a:p>
          <a:p>
            <a:pPr lvl="1"/>
            <a:r>
              <a:rPr lang="en-US" dirty="0"/>
              <a:t>QoS1 + No duplicates</a:t>
            </a:r>
          </a:p>
          <a:p>
            <a:pPr lvl="1"/>
            <a:r>
              <a:rPr lang="en-US" dirty="0"/>
              <a:t>Complex control message flow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54158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Message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668"/>
            <a:ext cx="8229600" cy="48984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PUBREC</a:t>
            </a:r>
            <a:r>
              <a:rPr lang="en-US" dirty="0"/>
              <a:t>, </a:t>
            </a:r>
            <a:r>
              <a:rPr lang="en-US" b="1" dirty="0"/>
              <a:t>PUBREL</a:t>
            </a:r>
            <a:r>
              <a:rPr lang="en-US" dirty="0"/>
              <a:t>, </a:t>
            </a:r>
            <a:r>
              <a:rPr lang="en-US" b="1" dirty="0"/>
              <a:t>PUBCOMP</a:t>
            </a:r>
          </a:p>
          <a:p>
            <a:r>
              <a:rPr lang="en-US" dirty="0"/>
              <a:t>Used with QoS2 only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UNSUBSCRIBE</a:t>
            </a:r>
            <a:r>
              <a:rPr lang="en-US" dirty="0"/>
              <a:t>, </a:t>
            </a:r>
            <a:r>
              <a:rPr lang="en-US" b="1" dirty="0"/>
              <a:t>UNSUBSCRIBEACK</a:t>
            </a:r>
          </a:p>
          <a:p>
            <a:r>
              <a:rPr lang="en-US" dirty="0"/>
              <a:t>Terminate an existing subscription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b="1" dirty="0"/>
              <a:t>PINGREQ</a:t>
            </a:r>
            <a:r>
              <a:rPr lang="en-US" dirty="0"/>
              <a:t>, </a:t>
            </a:r>
            <a:r>
              <a:rPr lang="en-US" b="1" dirty="0"/>
              <a:t>PINGRESP</a:t>
            </a:r>
          </a:p>
          <a:p>
            <a:r>
              <a:rPr lang="en-US" dirty="0"/>
              <a:t>“Are you alive?”, “Yes, I am”</a:t>
            </a:r>
          </a:p>
          <a:p>
            <a:r>
              <a:rPr lang="en-US" dirty="0"/>
              <a:t>Each session has a “keep alive” time (set in </a:t>
            </a:r>
            <a:r>
              <a:rPr lang="en-US" b="1" dirty="0"/>
              <a:t>CONNECT</a:t>
            </a:r>
            <a:r>
              <a:rPr lang="en-US" dirty="0"/>
              <a:t> message). It specifies the max interval between messages from the client.</a:t>
            </a:r>
          </a:p>
          <a:p>
            <a:r>
              <a:rPr lang="en-US" b="1" dirty="0"/>
              <a:t>PINGREQ</a:t>
            </a:r>
            <a:r>
              <a:rPr lang="en-US" dirty="0"/>
              <a:t> used to refresh keep alive timer when no other messages are present.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6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70507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Message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8222"/>
            <a:ext cx="8229600" cy="48279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Q</a:t>
            </a:r>
            <a:r>
              <a:rPr lang="en-US" dirty="0"/>
              <a:t>: What triggers a publish?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A</a:t>
            </a:r>
            <a:r>
              <a:rPr lang="en-US" dirty="0"/>
              <a:t>: Decided </a:t>
            </a:r>
            <a:r>
              <a:rPr lang="en-US" i="1" dirty="0">
                <a:solidFill>
                  <a:srgbClr val="800000"/>
                </a:solidFill>
              </a:rPr>
              <a:t>exclusively</a:t>
            </a:r>
            <a:r>
              <a:rPr lang="en-US" dirty="0"/>
              <a:t> by the logic on the publisher and is topic-dependent. The subscriber has no control and cannot request a publish.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Examples (Combinations are possible):</a:t>
            </a:r>
          </a:p>
          <a:p>
            <a:r>
              <a:rPr lang="en-US" dirty="0"/>
              <a:t>Periodic (e.g. every X </a:t>
            </a:r>
            <a:r>
              <a:rPr lang="en-US" dirty="0" err="1"/>
              <a:t>secs</a:t>
            </a:r>
            <a:r>
              <a:rPr lang="en-US" dirty="0"/>
              <a:t>/</a:t>
            </a:r>
            <a:r>
              <a:rPr lang="en-US" dirty="0" err="1"/>
              <a:t>mins</a:t>
            </a:r>
            <a:r>
              <a:rPr lang="en-US" dirty="0"/>
              <a:t>)</a:t>
            </a:r>
          </a:p>
          <a:p>
            <a:r>
              <a:rPr lang="en-US" dirty="0"/>
              <a:t>Sudden change</a:t>
            </a:r>
            <a:br>
              <a:rPr lang="en-US" dirty="0"/>
            </a:br>
            <a:r>
              <a:rPr lang="en-US" dirty="0"/>
              <a:t>(e.g. reading is +/- 10% compared to previous reading)</a:t>
            </a:r>
          </a:p>
          <a:p>
            <a:r>
              <a:rPr lang="en-US" dirty="0"/>
              <a:t>Thresholds</a:t>
            </a:r>
            <a:br>
              <a:rPr lang="en-US" dirty="0"/>
            </a:br>
            <a:r>
              <a:rPr lang="en-US" dirty="0"/>
              <a:t>(e.g. reading is outside a normal range)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7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028529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49516</TotalTime>
  <Pages>32</Pages>
  <Words>477</Words>
  <Application>Microsoft Macintosh PowerPoint</Application>
  <PresentationFormat>Overhead</PresentationFormat>
  <Paragraphs>89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Helvetica</vt:lpstr>
      <vt:lpstr>Palatino Linotype</vt:lpstr>
      <vt:lpstr>Times New Roman</vt:lpstr>
      <vt:lpstr>uob</vt:lpstr>
      <vt:lpstr>Selected Topics on the IoT</vt:lpstr>
      <vt:lpstr>Core Elements</vt:lpstr>
      <vt:lpstr>MQTT Session Lifecycle</vt:lpstr>
      <vt:lpstr>Simple Exchange</vt:lpstr>
      <vt:lpstr>Quality of Service Levels</vt:lpstr>
      <vt:lpstr>More Message Types</vt:lpstr>
      <vt:lpstr>Publish Message Triggers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489</cp:revision>
  <cp:lastPrinted>2019-03-20T13:17:04Z</cp:lastPrinted>
  <dcterms:created xsi:type="dcterms:W3CDTF">1996-01-04T14:14:20Z</dcterms:created>
  <dcterms:modified xsi:type="dcterms:W3CDTF">2021-04-13T16:15:00Z</dcterms:modified>
</cp:coreProperties>
</file>