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507" r:id="rId2"/>
    <p:sldId id="379" r:id="rId3"/>
    <p:sldId id="398" r:id="rId4"/>
    <p:sldId id="396" r:id="rId5"/>
    <p:sldId id="397" r:id="rId6"/>
    <p:sldId id="400" r:id="rId7"/>
    <p:sldId id="380" r:id="rId8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FFFFFF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28DDA-A0F9-6346-9E24-B8ABE757283B}" v="3" dt="2021-04-13T14:34:11.880"/>
    <p1510:client id="{72A66674-657B-5F4B-8401-310F7F4A7896}" v="1" dt="2021-04-13T16:20:18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35" autoAdjust="0"/>
    <p:restoredTop sz="95872" autoAdjust="0"/>
  </p:normalViewPr>
  <p:slideViewPr>
    <p:cSldViewPr snapToGrid="0">
      <p:cViewPr varScale="1">
        <p:scale>
          <a:sx n="79" d="100"/>
          <a:sy n="79" d="100"/>
        </p:scale>
        <p:origin x="192" y="8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21428DDA-A0F9-6346-9E24-B8ABE757283B}"/>
    <pc:docChg chg="addSld delSld modSld">
      <pc:chgData name="George Oikonomou" userId="e5e5709f-5788-4bb9-a2cb-c47cfc333c75" providerId="ADAL" clId="{21428DDA-A0F9-6346-9E24-B8ABE757283B}" dt="2021-04-13T14:34:14.624" v="51" actId="20577"/>
      <pc:docMkLst>
        <pc:docMk/>
      </pc:docMkLst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0" sldId="327"/>
        </pc:sldMkLst>
      </pc:sldChg>
      <pc:sldChg chg="del">
        <pc:chgData name="George Oikonomou" userId="e5e5709f-5788-4bb9-a2cb-c47cfc333c75" providerId="ADAL" clId="{21428DDA-A0F9-6346-9E24-B8ABE757283B}" dt="2021-04-13T14:17:24.771" v="0" actId="2696"/>
        <pc:sldMkLst>
          <pc:docMk/>
          <pc:sldMk cId="2933915009" sldId="344"/>
        </pc:sldMkLst>
      </pc:sldChg>
      <pc:sldChg chg="modSp mod">
        <pc:chgData name="George Oikonomou" userId="e5e5709f-5788-4bb9-a2cb-c47cfc333c75" providerId="ADAL" clId="{21428DDA-A0F9-6346-9E24-B8ABE757283B}" dt="2021-04-13T14:33:36.620" v="21" actId="20577"/>
        <pc:sldMkLst>
          <pc:docMk/>
          <pc:sldMk cId="2361412713" sldId="348"/>
        </pc:sldMkLst>
        <pc:spChg chg="mod">
          <ac:chgData name="George Oikonomou" userId="e5e5709f-5788-4bb9-a2cb-c47cfc333c75" providerId="ADAL" clId="{21428DDA-A0F9-6346-9E24-B8ABE757283B}" dt="2021-04-13T14:33:36.620" v="21" actId="20577"/>
          <ac:spMkLst>
            <pc:docMk/>
            <pc:sldMk cId="2361412713" sldId="348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511898131" sldId="349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134864463" sldId="351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880122334" sldId="352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063880540" sldId="35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508850019" sldId="354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412347382" sldId="355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407421912" sldId="356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665946779" sldId="357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636599770" sldId="358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579692024" sldId="359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226177929" sldId="360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958357107" sldId="361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706882807" sldId="362"/>
        </pc:sldMkLst>
      </pc:sldChg>
      <pc:sldChg chg="del">
        <pc:chgData name="George Oikonomou" userId="e5e5709f-5788-4bb9-a2cb-c47cfc333c75" providerId="ADAL" clId="{21428DDA-A0F9-6346-9E24-B8ABE757283B}" dt="2021-04-13T14:17:37.257" v="2" actId="2696"/>
        <pc:sldMkLst>
          <pc:docMk/>
          <pc:sldMk cId="3276713395" sldId="36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24924565" sldId="364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824808898" sldId="365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348677386" sldId="366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881758038" sldId="367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10650630" sldId="369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99011525" sldId="370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755508119" sldId="371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634738728" sldId="372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658873050" sldId="37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622529693" sldId="374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566829040" sldId="375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417834460" sldId="38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730041741" sldId="384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464273487" sldId="385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915518533" sldId="387"/>
        </pc:sldMkLst>
      </pc:sldChg>
      <pc:sldChg chg="del">
        <pc:chgData name="George Oikonomou" userId="e5e5709f-5788-4bb9-a2cb-c47cfc333c75" providerId="ADAL" clId="{21428DDA-A0F9-6346-9E24-B8ABE757283B}" dt="2021-04-13T14:32:53.683" v="3" actId="2696"/>
        <pc:sldMkLst>
          <pc:docMk/>
          <pc:sldMk cId="2968857925" sldId="388"/>
        </pc:sldMkLst>
      </pc:sldChg>
      <pc:sldChg chg="del">
        <pc:chgData name="George Oikonomou" userId="e5e5709f-5788-4bb9-a2cb-c47cfc333c75" providerId="ADAL" clId="{21428DDA-A0F9-6346-9E24-B8ABE757283B}" dt="2021-04-13T14:32:53.683" v="3" actId="2696"/>
        <pc:sldMkLst>
          <pc:docMk/>
          <pc:sldMk cId="2575556953" sldId="389"/>
        </pc:sldMkLst>
      </pc:sldChg>
      <pc:sldChg chg="del">
        <pc:chgData name="George Oikonomou" userId="e5e5709f-5788-4bb9-a2cb-c47cfc333c75" providerId="ADAL" clId="{21428DDA-A0F9-6346-9E24-B8ABE757283B}" dt="2021-04-13T14:33:00.765" v="4" actId="2696"/>
        <pc:sldMkLst>
          <pc:docMk/>
          <pc:sldMk cId="846599276" sldId="402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58443281" sldId="40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764114508" sldId="503"/>
        </pc:sldMkLst>
      </pc:sldChg>
      <pc:sldChg chg="del">
        <pc:chgData name="George Oikonomou" userId="e5e5709f-5788-4bb9-a2cb-c47cfc333c75" providerId="ADAL" clId="{21428DDA-A0F9-6346-9E24-B8ABE757283B}" dt="2021-04-13T14:33:39.330" v="22" actId="2696"/>
        <pc:sldMkLst>
          <pc:docMk/>
          <pc:sldMk cId="3130119941" sldId="504"/>
        </pc:sldMkLst>
      </pc:sldChg>
      <pc:sldChg chg="modSp add mod">
        <pc:chgData name="George Oikonomou" userId="e5e5709f-5788-4bb9-a2cb-c47cfc333c75" providerId="ADAL" clId="{21428DDA-A0F9-6346-9E24-B8ABE757283B}" dt="2021-04-13T14:33:21.632" v="8" actId="20577"/>
        <pc:sldMkLst>
          <pc:docMk/>
          <pc:sldMk cId="2740283987" sldId="505"/>
        </pc:sldMkLst>
        <pc:spChg chg="mod">
          <ac:chgData name="George Oikonomou" userId="e5e5709f-5788-4bb9-a2cb-c47cfc333c75" providerId="ADAL" clId="{21428DDA-A0F9-6346-9E24-B8ABE757283B}" dt="2021-04-13T14:33:21.632" v="8" actId="20577"/>
          <ac:spMkLst>
            <pc:docMk/>
            <pc:sldMk cId="2740283987" sldId="505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841585906" sldId="505"/>
        </pc:sldMkLst>
      </pc:sldChg>
      <pc:sldChg chg="modSp add mod">
        <pc:chgData name="George Oikonomou" userId="e5e5709f-5788-4bb9-a2cb-c47cfc333c75" providerId="ADAL" clId="{21428DDA-A0F9-6346-9E24-B8ABE757283B}" dt="2021-04-13T14:33:59.446" v="44" actId="20577"/>
        <pc:sldMkLst>
          <pc:docMk/>
          <pc:sldMk cId="57371955" sldId="506"/>
        </pc:sldMkLst>
        <pc:spChg chg="mod">
          <ac:chgData name="George Oikonomou" userId="e5e5709f-5788-4bb9-a2cb-c47cfc333c75" providerId="ADAL" clId="{21428DDA-A0F9-6346-9E24-B8ABE757283B}" dt="2021-04-13T14:33:59.446" v="44" actId="20577"/>
          <ac:spMkLst>
            <pc:docMk/>
            <pc:sldMk cId="57371955" sldId="506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1428DDA-A0F9-6346-9E24-B8ABE757283B}" dt="2021-04-13T14:34:14.624" v="51" actId="20577"/>
        <pc:sldMkLst>
          <pc:docMk/>
          <pc:sldMk cId="2497017323" sldId="507"/>
        </pc:sldMkLst>
        <pc:spChg chg="mod">
          <ac:chgData name="George Oikonomou" userId="e5e5709f-5788-4bb9-a2cb-c47cfc333c75" providerId="ADAL" clId="{21428DDA-A0F9-6346-9E24-B8ABE757283B}" dt="2021-04-13T14:34:14.624" v="51" actId="20577"/>
          <ac:spMkLst>
            <pc:docMk/>
            <pc:sldMk cId="2497017323" sldId="507"/>
            <ac:spMk id="2" creationId="{00000000-0000-0000-0000-000000000000}"/>
          </ac:spMkLst>
        </pc:spChg>
      </pc:sldChg>
    </pc:docChg>
  </pc:docChgLst>
  <pc:docChgLst>
    <pc:chgData name="George Oikonomou" userId="e5e5709f-5788-4bb9-a2cb-c47cfc333c75" providerId="ADAL" clId="{72A66674-657B-5F4B-8401-310F7F4A7896}"/>
    <pc:docChg chg="undo custSel delSld modSld modShowInfo">
      <pc:chgData name="George Oikonomou" userId="e5e5709f-5788-4bb9-a2cb-c47cfc333c75" providerId="ADAL" clId="{72A66674-657B-5F4B-8401-310F7F4A7896}" dt="2021-04-13T16:40:10.791" v="129" actId="2744"/>
      <pc:docMkLst>
        <pc:docMk/>
      </pc:docMkLst>
      <pc:sldChg chg="del">
        <pc:chgData name="George Oikonomou" userId="e5e5709f-5788-4bb9-a2cb-c47cfc333c75" providerId="ADAL" clId="{72A66674-657B-5F4B-8401-310F7F4A7896}" dt="2021-04-13T14:36:52.738" v="0" actId="2696"/>
        <pc:sldMkLst>
          <pc:docMk/>
          <pc:sldMk cId="2361412713" sldId="348"/>
        </pc:sldMkLst>
      </pc:sldChg>
      <pc:sldChg chg="del">
        <pc:chgData name="George Oikonomou" userId="e5e5709f-5788-4bb9-a2cb-c47cfc333c75" providerId="ADAL" clId="{72A66674-657B-5F4B-8401-310F7F4A7896}" dt="2021-04-13T14:36:52.738" v="0" actId="2696"/>
        <pc:sldMkLst>
          <pc:docMk/>
          <pc:sldMk cId="3069657580" sldId="376"/>
        </pc:sldMkLst>
      </pc:sldChg>
      <pc:sldChg chg="del">
        <pc:chgData name="George Oikonomou" userId="e5e5709f-5788-4bb9-a2cb-c47cfc333c75" providerId="ADAL" clId="{72A66674-657B-5F4B-8401-310F7F4A7896}" dt="2021-04-13T14:36:52.738" v="0" actId="2696"/>
        <pc:sldMkLst>
          <pc:docMk/>
          <pc:sldMk cId="4259531406" sldId="377"/>
        </pc:sldMkLst>
      </pc:sldChg>
      <pc:sldChg chg="del">
        <pc:chgData name="George Oikonomou" userId="e5e5709f-5788-4bb9-a2cb-c47cfc333c75" providerId="ADAL" clId="{72A66674-657B-5F4B-8401-310F7F4A7896}" dt="2021-04-13T14:36:52.738" v="0" actId="2696"/>
        <pc:sldMkLst>
          <pc:docMk/>
          <pc:sldMk cId="2541586865" sldId="378"/>
        </pc:sldMkLst>
      </pc:sldChg>
      <pc:sldChg chg="del">
        <pc:chgData name="George Oikonomou" userId="e5e5709f-5788-4bb9-a2cb-c47cfc333c75" providerId="ADAL" clId="{72A66674-657B-5F4B-8401-310F7F4A7896}" dt="2021-04-13T14:36:56.665" v="1" actId="2696"/>
        <pc:sldMkLst>
          <pc:docMk/>
          <pc:sldMk cId="169966957" sldId="381"/>
        </pc:sldMkLst>
      </pc:sldChg>
      <pc:sldChg chg="del">
        <pc:chgData name="George Oikonomou" userId="e5e5709f-5788-4bb9-a2cb-c47cfc333c75" providerId="ADAL" clId="{72A66674-657B-5F4B-8401-310F7F4A7896}" dt="2021-04-13T14:36:56.665" v="1" actId="2696"/>
        <pc:sldMkLst>
          <pc:docMk/>
          <pc:sldMk cId="3083818867" sldId="382"/>
        </pc:sldMkLst>
      </pc:sldChg>
      <pc:sldChg chg="del">
        <pc:chgData name="George Oikonomou" userId="e5e5709f-5788-4bb9-a2cb-c47cfc333c75" providerId="ADAL" clId="{72A66674-657B-5F4B-8401-310F7F4A7896}" dt="2021-04-13T14:36:56.665" v="1" actId="2696"/>
        <pc:sldMkLst>
          <pc:docMk/>
          <pc:sldMk cId="4078531558" sldId="386"/>
        </pc:sldMkLst>
      </pc:sldChg>
      <pc:sldChg chg="del">
        <pc:chgData name="George Oikonomou" userId="e5e5709f-5788-4bb9-a2cb-c47cfc333c75" providerId="ADAL" clId="{72A66674-657B-5F4B-8401-310F7F4A7896}" dt="2021-04-13T14:36:52.738" v="0" actId="2696"/>
        <pc:sldMkLst>
          <pc:docMk/>
          <pc:sldMk cId="1484209218" sldId="390"/>
        </pc:sldMkLst>
      </pc:sldChg>
      <pc:sldChg chg="del">
        <pc:chgData name="George Oikonomou" userId="e5e5709f-5788-4bb9-a2cb-c47cfc333c75" providerId="ADAL" clId="{72A66674-657B-5F4B-8401-310F7F4A7896}" dt="2021-04-13T14:36:52.738" v="0" actId="2696"/>
        <pc:sldMkLst>
          <pc:docMk/>
          <pc:sldMk cId="2184246061" sldId="391"/>
        </pc:sldMkLst>
      </pc:sldChg>
      <pc:sldChg chg="del">
        <pc:chgData name="George Oikonomou" userId="e5e5709f-5788-4bb9-a2cb-c47cfc333c75" providerId="ADAL" clId="{72A66674-657B-5F4B-8401-310F7F4A7896}" dt="2021-04-13T14:36:52.738" v="0" actId="2696"/>
        <pc:sldMkLst>
          <pc:docMk/>
          <pc:sldMk cId="3274231067" sldId="392"/>
        </pc:sldMkLst>
      </pc:sldChg>
      <pc:sldChg chg="del">
        <pc:chgData name="George Oikonomou" userId="e5e5709f-5788-4bb9-a2cb-c47cfc333c75" providerId="ADAL" clId="{72A66674-657B-5F4B-8401-310F7F4A7896}" dt="2021-04-13T14:36:52.738" v="0" actId="2696"/>
        <pc:sldMkLst>
          <pc:docMk/>
          <pc:sldMk cId="690468053" sldId="393"/>
        </pc:sldMkLst>
      </pc:sldChg>
      <pc:sldChg chg="del">
        <pc:chgData name="George Oikonomou" userId="e5e5709f-5788-4bb9-a2cb-c47cfc333c75" providerId="ADAL" clId="{72A66674-657B-5F4B-8401-310F7F4A7896}" dt="2021-04-13T14:36:52.738" v="0" actId="2696"/>
        <pc:sldMkLst>
          <pc:docMk/>
          <pc:sldMk cId="1316150579" sldId="394"/>
        </pc:sldMkLst>
      </pc:sldChg>
      <pc:sldChg chg="del">
        <pc:chgData name="George Oikonomou" userId="e5e5709f-5788-4bb9-a2cb-c47cfc333c75" providerId="ADAL" clId="{72A66674-657B-5F4B-8401-310F7F4A7896}" dt="2021-04-13T14:36:52.738" v="0" actId="2696"/>
        <pc:sldMkLst>
          <pc:docMk/>
          <pc:sldMk cId="3705079662" sldId="395"/>
        </pc:sldMkLst>
      </pc:sldChg>
      <pc:sldChg chg="modSp mod">
        <pc:chgData name="George Oikonomou" userId="e5e5709f-5788-4bb9-a2cb-c47cfc333c75" providerId="ADAL" clId="{72A66674-657B-5F4B-8401-310F7F4A7896}" dt="2021-04-13T16:27:58.076" v="119" actId="20577"/>
        <pc:sldMkLst>
          <pc:docMk/>
          <pc:sldMk cId="1033946658" sldId="396"/>
        </pc:sldMkLst>
        <pc:spChg chg="mod">
          <ac:chgData name="George Oikonomou" userId="e5e5709f-5788-4bb9-a2cb-c47cfc333c75" providerId="ADAL" clId="{72A66674-657B-5F4B-8401-310F7F4A7896}" dt="2021-04-13T16:27:58.076" v="119" actId="20577"/>
          <ac:spMkLst>
            <pc:docMk/>
            <pc:sldMk cId="1033946658" sldId="396"/>
            <ac:spMk id="3" creationId="{00000000-0000-0000-0000-000000000000}"/>
          </ac:spMkLst>
        </pc:spChg>
      </pc:sldChg>
      <pc:sldChg chg="modSp mod">
        <pc:chgData name="George Oikonomou" userId="e5e5709f-5788-4bb9-a2cb-c47cfc333c75" providerId="ADAL" clId="{72A66674-657B-5F4B-8401-310F7F4A7896}" dt="2021-04-13T16:34:32.854" v="120" actId="207"/>
        <pc:sldMkLst>
          <pc:docMk/>
          <pc:sldMk cId="3850042407" sldId="397"/>
        </pc:sldMkLst>
        <pc:spChg chg="mod">
          <ac:chgData name="George Oikonomou" userId="e5e5709f-5788-4bb9-a2cb-c47cfc333c75" providerId="ADAL" clId="{72A66674-657B-5F4B-8401-310F7F4A7896}" dt="2021-04-13T16:34:32.854" v="120" actId="207"/>
          <ac:spMkLst>
            <pc:docMk/>
            <pc:sldMk cId="3850042407" sldId="397"/>
            <ac:spMk id="3" creationId="{00000000-0000-0000-0000-000000000000}"/>
          </ac:spMkLst>
        </pc:spChg>
      </pc:sldChg>
      <pc:sldChg chg="modSp mod">
        <pc:chgData name="George Oikonomou" userId="e5e5709f-5788-4bb9-a2cb-c47cfc333c75" providerId="ADAL" clId="{72A66674-657B-5F4B-8401-310F7F4A7896}" dt="2021-04-13T16:37:11.267" v="128" actId="20577"/>
        <pc:sldMkLst>
          <pc:docMk/>
          <pc:sldMk cId="2942369829" sldId="400"/>
        </pc:sldMkLst>
        <pc:spChg chg="mod">
          <ac:chgData name="George Oikonomou" userId="e5e5709f-5788-4bb9-a2cb-c47cfc333c75" providerId="ADAL" clId="{72A66674-657B-5F4B-8401-310F7F4A7896}" dt="2021-04-13T16:37:11.267" v="128" actId="20577"/>
          <ac:spMkLst>
            <pc:docMk/>
            <pc:sldMk cId="2942369829" sldId="400"/>
            <ac:spMk id="3" creationId="{00000000-0000-0000-0000-000000000000}"/>
          </ac:spMkLst>
        </pc:spChg>
      </pc:sldChg>
      <pc:sldChg chg="del">
        <pc:chgData name="George Oikonomou" userId="e5e5709f-5788-4bb9-a2cb-c47cfc333c75" providerId="ADAL" clId="{72A66674-657B-5F4B-8401-310F7F4A7896}" dt="2021-04-13T14:36:52.738" v="0" actId="2696"/>
        <pc:sldMkLst>
          <pc:docMk/>
          <pc:sldMk cId="1028529567" sldId="401"/>
        </pc:sldMkLst>
      </pc:sldChg>
      <pc:sldChg chg="del">
        <pc:chgData name="George Oikonomou" userId="e5e5709f-5788-4bb9-a2cb-c47cfc333c75" providerId="ADAL" clId="{72A66674-657B-5F4B-8401-310F7F4A7896}" dt="2021-04-13T14:36:56.665" v="1" actId="2696"/>
        <pc:sldMkLst>
          <pc:docMk/>
          <pc:sldMk cId="2740283987" sldId="505"/>
        </pc:sldMkLst>
      </pc:sldChg>
      <pc:sldChg chg="del">
        <pc:chgData name="George Oikonomou" userId="e5e5709f-5788-4bb9-a2cb-c47cfc333c75" providerId="ADAL" clId="{72A66674-657B-5F4B-8401-310F7F4A7896}" dt="2021-04-13T14:36:52.738" v="0" actId="2696"/>
        <pc:sldMkLst>
          <pc:docMk/>
          <pc:sldMk cId="57371955" sldId="506"/>
        </pc:sldMkLst>
      </pc:sldChg>
    </pc:docChg>
  </pc:docChgLst>
  <pc:docChgLst>
    <pc:chgData name="George Oikonomou" userId="e5e5709f-5788-4bb9-a2cb-c47cfc333c75" providerId="ADAL" clId="{CEB62447-BD60-2747-B069-455126A84A40}"/>
    <pc:docChg chg="modSld">
      <pc:chgData name="George Oikonomou" userId="e5e5709f-5788-4bb9-a2cb-c47cfc333c75" providerId="ADAL" clId="{CEB62447-BD60-2747-B069-455126A84A40}" dt="2020-03-17T17:48:40.273" v="2" actId="207"/>
      <pc:docMkLst>
        <pc:docMk/>
      </pc:docMkLst>
      <pc:sldChg chg="modSp">
        <pc:chgData name="George Oikonomou" userId="e5e5709f-5788-4bb9-a2cb-c47cfc333c75" providerId="ADAL" clId="{CEB62447-BD60-2747-B069-455126A84A40}" dt="2020-03-17T17:48:40.273" v="2" actId="207"/>
        <pc:sldMkLst>
          <pc:docMk/>
          <pc:sldMk cId="3348677386" sldId="366"/>
        </pc:sldMkLst>
        <pc:spChg chg="mod">
          <ac:chgData name="George Oikonomou" userId="e5e5709f-5788-4bb9-a2cb-c47cfc333c75" providerId="ADAL" clId="{CEB62447-BD60-2747-B069-455126A84A40}" dt="2020-03-17T17:48:40.273" v="2" actId="207"/>
          <ac:spMkLst>
            <pc:docMk/>
            <pc:sldMk cId="3348677386" sldId="366"/>
            <ac:spMk id="13" creationId="{00000000-0000-0000-0000-000000000000}"/>
          </ac:spMkLst>
        </pc:spChg>
        <pc:spChg chg="mod">
          <ac:chgData name="George Oikonomou" userId="e5e5709f-5788-4bb9-a2cb-c47cfc333c75" providerId="ADAL" clId="{CEB62447-BD60-2747-B069-455126A84A40}" dt="2020-03-17T17:48:33.219" v="1" actId="207"/>
          <ac:spMkLst>
            <pc:docMk/>
            <pc:sldMk cId="3348677386" sldId="366"/>
            <ac:spMk id="1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5" y="-54110"/>
            <a:ext cx="9282793" cy="5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7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7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3" y="3230881"/>
            <a:ext cx="7240579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9625" y="592138"/>
            <a:ext cx="3178175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187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9"/>
            <a:ext cx="2103120" cy="342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k-SK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2016-2021</a:t>
            </a:r>
            <a:endParaRPr lang="en-US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Selected Topics on the IoT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Helvetica"/>
                <a:cs typeface="Helvetica"/>
              </a:rPr>
              <a:t>MQTT Topics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9701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111"/>
            <a:ext cx="8229600" cy="48420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publish message is for a </a:t>
            </a:r>
            <a:r>
              <a:rPr lang="en-US" i="1" dirty="0">
                <a:solidFill>
                  <a:srgbClr val="800000"/>
                </a:solidFill>
              </a:rPr>
              <a:t>single</a:t>
            </a:r>
            <a:r>
              <a:rPr lang="en-US" dirty="0"/>
              <a:t> topic</a:t>
            </a:r>
          </a:p>
          <a:p>
            <a:r>
              <a:rPr lang="en-US" dirty="0"/>
              <a:t>A client can subscribe to </a:t>
            </a:r>
            <a:r>
              <a:rPr lang="en-US" i="1" dirty="0">
                <a:solidFill>
                  <a:srgbClr val="800000"/>
                </a:solidFill>
              </a:rPr>
              <a:t>multiple</a:t>
            </a:r>
            <a:r>
              <a:rPr lang="en-US" dirty="0"/>
              <a:t> topics</a:t>
            </a:r>
          </a:p>
          <a:p>
            <a:endParaRPr lang="en-US" dirty="0"/>
          </a:p>
          <a:p>
            <a:r>
              <a:rPr lang="en-US" dirty="0"/>
              <a:t>A topic is basically a string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home/ground/kitchen/temp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home/floor2/bedroom1/humidity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Resembles a directory structure:</a:t>
            </a:r>
            <a:br>
              <a:rPr lang="en-US" dirty="0"/>
            </a:br>
            <a:r>
              <a:rPr lang="en-US" dirty="0"/>
              <a:t>Slash-delimited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2644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Hierarchy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457200" y="4995333"/>
            <a:ext cx="8229600" cy="11308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home/ground/kitchen/temp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home/floor2/bedroom1/humidity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04877" y="1326445"/>
            <a:ext cx="1842907" cy="719999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home</a:t>
            </a:r>
          </a:p>
        </p:txBody>
      </p:sp>
      <p:sp>
        <p:nvSpPr>
          <p:cNvPr id="8" name="Oval 7"/>
          <p:cNvSpPr/>
          <p:nvPr/>
        </p:nvSpPr>
        <p:spPr>
          <a:xfrm>
            <a:off x="2120199" y="1965681"/>
            <a:ext cx="1842907" cy="719999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ground</a:t>
            </a:r>
          </a:p>
        </p:txBody>
      </p:sp>
      <p:sp>
        <p:nvSpPr>
          <p:cNvPr id="9" name="Oval 8"/>
          <p:cNvSpPr/>
          <p:nvPr/>
        </p:nvSpPr>
        <p:spPr>
          <a:xfrm>
            <a:off x="301977" y="3818463"/>
            <a:ext cx="1055512" cy="719999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temp</a:t>
            </a:r>
          </a:p>
        </p:txBody>
      </p:sp>
      <p:sp>
        <p:nvSpPr>
          <p:cNvPr id="10" name="Oval 9"/>
          <p:cNvSpPr/>
          <p:nvPr/>
        </p:nvSpPr>
        <p:spPr>
          <a:xfrm>
            <a:off x="1607260" y="3818463"/>
            <a:ext cx="1658051" cy="719999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humidity</a:t>
            </a:r>
          </a:p>
        </p:txBody>
      </p:sp>
      <p:sp>
        <p:nvSpPr>
          <p:cNvPr id="11" name="Oval 10"/>
          <p:cNvSpPr/>
          <p:nvPr/>
        </p:nvSpPr>
        <p:spPr>
          <a:xfrm>
            <a:off x="5388333" y="1965681"/>
            <a:ext cx="1842907" cy="719999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floor2</a:t>
            </a:r>
          </a:p>
        </p:txBody>
      </p:sp>
      <p:cxnSp>
        <p:nvCxnSpPr>
          <p:cNvPr id="17" name="Straight Connector 16"/>
          <p:cNvCxnSpPr>
            <a:stCxn id="6" idx="3"/>
            <a:endCxn id="8" idx="7"/>
          </p:cNvCxnSpPr>
          <p:nvPr/>
        </p:nvCxnSpPr>
        <p:spPr>
          <a:xfrm flipH="1">
            <a:off x="3693219" y="1941003"/>
            <a:ext cx="281545" cy="13011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11" idx="1"/>
          </p:cNvCxnSpPr>
          <p:nvPr/>
        </p:nvCxnSpPr>
        <p:spPr>
          <a:xfrm>
            <a:off x="5277897" y="1941003"/>
            <a:ext cx="380323" cy="13011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9" idx="0"/>
            <a:endCxn id="8" idx="3"/>
          </p:cNvCxnSpPr>
          <p:nvPr/>
        </p:nvCxnSpPr>
        <p:spPr>
          <a:xfrm flipV="1">
            <a:off x="1691925" y="2580239"/>
            <a:ext cx="698161" cy="27162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9" idx="4"/>
            <a:endCxn id="10" idx="0"/>
          </p:cNvCxnSpPr>
          <p:nvPr/>
        </p:nvCxnSpPr>
        <p:spPr>
          <a:xfrm>
            <a:off x="1691925" y="3571860"/>
            <a:ext cx="744361" cy="24660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0"/>
            <a:endCxn id="56" idx="4"/>
          </p:cNvCxnSpPr>
          <p:nvPr/>
        </p:nvCxnSpPr>
        <p:spPr>
          <a:xfrm flipV="1">
            <a:off x="6115756" y="3566215"/>
            <a:ext cx="735191" cy="25224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88000" y="3818463"/>
            <a:ext cx="1055512" cy="719999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temp</a:t>
            </a:r>
          </a:p>
        </p:txBody>
      </p:sp>
      <p:sp>
        <p:nvSpPr>
          <p:cNvPr id="24" name="Oval 23"/>
          <p:cNvSpPr/>
          <p:nvPr/>
        </p:nvSpPr>
        <p:spPr>
          <a:xfrm>
            <a:off x="6992060" y="3818463"/>
            <a:ext cx="1658051" cy="719999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humidity</a:t>
            </a:r>
          </a:p>
        </p:txBody>
      </p:sp>
      <p:cxnSp>
        <p:nvCxnSpPr>
          <p:cNvPr id="27" name="Straight Connector 26"/>
          <p:cNvCxnSpPr>
            <a:stCxn id="24" idx="0"/>
            <a:endCxn id="56" idx="4"/>
          </p:cNvCxnSpPr>
          <p:nvPr/>
        </p:nvCxnSpPr>
        <p:spPr>
          <a:xfrm flipH="1" flipV="1">
            <a:off x="6850947" y="3566215"/>
            <a:ext cx="970139" cy="25224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70471" y="2851861"/>
            <a:ext cx="1842907" cy="719999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kitchen</a:t>
            </a:r>
          </a:p>
        </p:txBody>
      </p:sp>
      <p:cxnSp>
        <p:nvCxnSpPr>
          <p:cNvPr id="52" name="Straight Connector 51"/>
          <p:cNvCxnSpPr>
            <a:stCxn id="49" idx="4"/>
            <a:endCxn id="9" idx="0"/>
          </p:cNvCxnSpPr>
          <p:nvPr/>
        </p:nvCxnSpPr>
        <p:spPr>
          <a:xfrm flipH="1">
            <a:off x="829733" y="3571860"/>
            <a:ext cx="862192" cy="24660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352099" y="2849038"/>
            <a:ext cx="1842907" cy="719999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lounge</a:t>
            </a:r>
          </a:p>
        </p:txBody>
      </p:sp>
      <p:sp>
        <p:nvSpPr>
          <p:cNvPr id="56" name="Oval 55"/>
          <p:cNvSpPr/>
          <p:nvPr/>
        </p:nvSpPr>
        <p:spPr>
          <a:xfrm>
            <a:off x="5929493" y="2846216"/>
            <a:ext cx="1842907" cy="719999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bedroom1</a:t>
            </a:r>
          </a:p>
        </p:txBody>
      </p:sp>
      <p:cxnSp>
        <p:nvCxnSpPr>
          <p:cNvPr id="63" name="Straight Connector 62"/>
          <p:cNvCxnSpPr>
            <a:stCxn id="56" idx="0"/>
          </p:cNvCxnSpPr>
          <p:nvPr/>
        </p:nvCxnSpPr>
        <p:spPr>
          <a:xfrm flipH="1" flipV="1">
            <a:off x="6448778" y="2667000"/>
            <a:ext cx="402169" cy="17921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5" idx="0"/>
            <a:endCxn id="8" idx="5"/>
          </p:cNvCxnSpPr>
          <p:nvPr/>
        </p:nvCxnSpPr>
        <p:spPr>
          <a:xfrm flipH="1" flipV="1">
            <a:off x="3693219" y="2580239"/>
            <a:ext cx="580334" cy="268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093155" y="4507085"/>
            <a:ext cx="1055512" cy="719999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temp</a:t>
            </a:r>
          </a:p>
        </p:txBody>
      </p:sp>
      <p:sp>
        <p:nvSpPr>
          <p:cNvPr id="82" name="Oval 81"/>
          <p:cNvSpPr/>
          <p:nvPr/>
        </p:nvSpPr>
        <p:spPr>
          <a:xfrm>
            <a:off x="4398438" y="4507085"/>
            <a:ext cx="1658051" cy="719999"/>
          </a:xfrm>
          <a:prstGeom prst="ellipse">
            <a:avLst/>
          </a:prstGeom>
          <a:ln w="57150" cmpd="sng">
            <a:solidFill>
              <a:srgbClr val="880C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/>
                <a:cs typeface="Courier"/>
              </a:rPr>
              <a:t>humidity</a:t>
            </a:r>
          </a:p>
        </p:txBody>
      </p:sp>
      <p:cxnSp>
        <p:nvCxnSpPr>
          <p:cNvPr id="83" name="Straight Connector 82"/>
          <p:cNvCxnSpPr>
            <a:stCxn id="55" idx="4"/>
            <a:endCxn id="81" idx="0"/>
          </p:cNvCxnSpPr>
          <p:nvPr/>
        </p:nvCxnSpPr>
        <p:spPr>
          <a:xfrm flipH="1">
            <a:off x="3620911" y="3569037"/>
            <a:ext cx="652642" cy="93804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5" idx="4"/>
            <a:endCxn id="82" idx="0"/>
          </p:cNvCxnSpPr>
          <p:nvPr/>
        </p:nvCxnSpPr>
        <p:spPr>
          <a:xfrm>
            <a:off x="4273553" y="3569037"/>
            <a:ext cx="953911" cy="93804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1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111"/>
            <a:ext cx="8229600" cy="4842054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Question</a:t>
            </a:r>
            <a:r>
              <a:rPr lang="en-US" dirty="0"/>
              <a:t>: How can a client subscribe for multiple topics with a single SUBSCRIBE without listing every topic individually?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Example</a:t>
            </a:r>
            <a:r>
              <a:rPr lang="en-US" dirty="0"/>
              <a:t>: Client wants to subscribe for everything in the kitchen: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home/ground/kitchen/temp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home/ground/kitchen/humidity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home/ground/kitchen/pressure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home/ground/kitchen/light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Problem</a:t>
            </a:r>
            <a:r>
              <a:rPr lang="en-US" dirty="0"/>
              <a:t>: Adding each one to the subscribe message:</a:t>
            </a:r>
            <a:br>
              <a:rPr lang="en-US" dirty="0"/>
            </a:br>
            <a:r>
              <a:rPr lang="en-US" dirty="0"/>
              <a:t>Firstly, inefficient.</a:t>
            </a:r>
            <a:br>
              <a:rPr lang="en-US" dirty="0"/>
            </a:br>
            <a:r>
              <a:rPr lang="en-US" dirty="0"/>
              <a:t>Secondly, what if we don’t know all the topic names?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Solution</a:t>
            </a:r>
            <a:r>
              <a:rPr lang="en-US" dirty="0"/>
              <a:t>: Topic wildcards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3394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Single-level Wildcard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468"/>
            <a:ext cx="8229600" cy="484205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Single-level wildcard: + (plus sign)</a:t>
            </a:r>
          </a:p>
          <a:p>
            <a:r>
              <a:rPr lang="en-US" dirty="0"/>
              <a:t>Matches only one topic level</a:t>
            </a:r>
          </a:p>
          <a:p>
            <a:r>
              <a:rPr lang="en-US" dirty="0"/>
              <a:t>Can be used at start of topic or next to topic separator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Valid</a:t>
            </a:r>
            <a:r>
              <a:rPr lang="en-US" dirty="0"/>
              <a:t> usages</a:t>
            </a:r>
          </a:p>
          <a:p>
            <a:r>
              <a:rPr lang="en-US" dirty="0">
                <a:latin typeface="Courier"/>
                <a:cs typeface="Courier"/>
              </a:rPr>
              <a:t>this/+</a:t>
            </a:r>
          </a:p>
          <a:p>
            <a:r>
              <a:rPr lang="en-US" dirty="0">
                <a:latin typeface="Courier"/>
                <a:cs typeface="Courier"/>
              </a:rPr>
              <a:t>this/+/that</a:t>
            </a:r>
          </a:p>
          <a:p>
            <a:r>
              <a:rPr lang="en-US" dirty="0">
                <a:latin typeface="Courier"/>
                <a:cs typeface="Courier"/>
              </a:rPr>
              <a:t>+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Invalid</a:t>
            </a:r>
            <a:r>
              <a:rPr lang="en-US" dirty="0"/>
              <a:t> usages</a:t>
            </a:r>
          </a:p>
          <a:p>
            <a:r>
              <a:rPr lang="en-US" dirty="0">
                <a:latin typeface="Courier"/>
                <a:cs typeface="Courier"/>
              </a:rPr>
              <a:t>home/gr+/bathroom/temp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Example: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>
                <a:latin typeface="Courier"/>
                <a:cs typeface="Courier"/>
              </a:rPr>
              <a:t>home/+/bathroom/temp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Match: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home/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ground</a:t>
            </a:r>
            <a:r>
              <a:rPr lang="en-US" dirty="0">
                <a:latin typeface="Courier"/>
                <a:cs typeface="Courier"/>
              </a:rPr>
              <a:t>/bathroom/temp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home/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floor1</a:t>
            </a:r>
            <a:r>
              <a:rPr lang="en-US" dirty="0">
                <a:latin typeface="Courier"/>
                <a:cs typeface="Courier"/>
              </a:rPr>
              <a:t>/bathroom/temp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 Match: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home/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ground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kitchen</a:t>
            </a:r>
            <a:r>
              <a:rPr lang="en-US" dirty="0">
                <a:latin typeface="Courier"/>
                <a:cs typeface="Courier"/>
              </a:rPr>
              <a:t>/temp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home/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ground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bathroom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humidity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004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Wildcard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111"/>
            <a:ext cx="8229600" cy="484205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Mult</a:t>
            </a:r>
            <a:r>
              <a:rPr lang="en-US" dirty="0"/>
              <a:t>-level wildcard: # (hash sign)</a:t>
            </a:r>
          </a:p>
          <a:p>
            <a:r>
              <a:rPr lang="en-US" dirty="0"/>
              <a:t>Matches one or more topic levels</a:t>
            </a:r>
          </a:p>
          <a:p>
            <a:r>
              <a:rPr lang="en-US" dirty="0"/>
              <a:t>Can be used alone or at the end of topic, immediately after separator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Valid</a:t>
            </a:r>
            <a:r>
              <a:rPr lang="en-US" dirty="0"/>
              <a:t> usages</a:t>
            </a:r>
          </a:p>
          <a:p>
            <a:r>
              <a:rPr lang="en-US" dirty="0">
                <a:latin typeface="Courier"/>
                <a:cs typeface="Courier"/>
              </a:rPr>
              <a:t>#</a:t>
            </a:r>
          </a:p>
          <a:p>
            <a:r>
              <a:rPr lang="en-US" dirty="0">
                <a:latin typeface="Courier"/>
                <a:cs typeface="Courier"/>
              </a:rPr>
              <a:t>this/#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Invalid </a:t>
            </a:r>
            <a:r>
              <a:rPr lang="en-US" dirty="0">
                <a:solidFill>
                  <a:schemeClr val="bg1"/>
                </a:solidFill>
              </a:rPr>
              <a:t>usages</a:t>
            </a:r>
          </a:p>
          <a:p>
            <a:r>
              <a:rPr lang="en-US" dirty="0">
                <a:latin typeface="Courier"/>
                <a:cs typeface="Courier"/>
              </a:rPr>
              <a:t>this/#/that</a:t>
            </a:r>
          </a:p>
          <a:p>
            <a:r>
              <a:rPr lang="en-US" dirty="0">
                <a:latin typeface="Courier"/>
                <a:cs typeface="Courier"/>
              </a:rPr>
              <a:t>home/</a:t>
            </a:r>
            <a:r>
              <a:rPr lang="en-US" dirty="0" err="1">
                <a:latin typeface="Courier"/>
                <a:cs typeface="Courier"/>
              </a:rPr>
              <a:t>gro</a:t>
            </a:r>
            <a:r>
              <a:rPr lang="en-US" dirty="0">
                <a:latin typeface="Courier"/>
                <a:cs typeface="Courier"/>
              </a:rPr>
              <a:t>#/bathroom/temp</a:t>
            </a: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Example: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>
                <a:latin typeface="Courier"/>
                <a:cs typeface="Courier"/>
              </a:rPr>
              <a:t>home/ground/#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Match: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home/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ground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bathroom/temp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home/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ground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kitchen/humidity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 Match: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home/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floor1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bathroom/temp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4236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111"/>
            <a:ext cx="8229600" cy="484205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All Floor 2 readings</a:t>
            </a:r>
            <a:br>
              <a:rPr lang="en-US" dirty="0"/>
            </a:br>
            <a:r>
              <a:rPr lang="en-US" dirty="0">
                <a:latin typeface="Courier"/>
                <a:cs typeface="Courier"/>
              </a:rPr>
              <a:t>home/floor2/#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Temperature from all ground floor rooms</a:t>
            </a:r>
            <a:br>
              <a:rPr lang="en-US" dirty="0"/>
            </a:br>
            <a:r>
              <a:rPr lang="en-US" dirty="0">
                <a:latin typeface="Courier"/>
                <a:cs typeface="Courier"/>
              </a:rPr>
              <a:t>home/ground/+/temp</a:t>
            </a:r>
          </a:p>
          <a:p>
            <a:endParaRPr lang="en-US" dirty="0"/>
          </a:p>
          <a:p>
            <a:r>
              <a:rPr lang="en-US" dirty="0"/>
              <a:t>The two wildcard types can be combined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home/+/bathroom/#</a:t>
            </a:r>
          </a:p>
          <a:p>
            <a:pPr marL="0" indent="0">
              <a:buNone/>
            </a:pPr>
            <a:r>
              <a:rPr lang="en-US" dirty="0"/>
              <a:t>(any reading from any floor, but for bathrooms only)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7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550510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49506</TotalTime>
  <Pages>32</Pages>
  <Words>516</Words>
  <Application>Microsoft Macintosh PowerPoint</Application>
  <PresentationFormat>Overhead</PresentationFormat>
  <Paragraphs>98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Courier</vt:lpstr>
      <vt:lpstr>Courier New</vt:lpstr>
      <vt:lpstr>Helvetica</vt:lpstr>
      <vt:lpstr>Palatino Linotype</vt:lpstr>
      <vt:lpstr>Times New Roman</vt:lpstr>
      <vt:lpstr>uob</vt:lpstr>
      <vt:lpstr>Selected Topics on the IoT</vt:lpstr>
      <vt:lpstr>Topics</vt:lpstr>
      <vt:lpstr>Topic Hierarchy</vt:lpstr>
      <vt:lpstr>Topic Wildcards</vt:lpstr>
      <vt:lpstr>Single-level Wildcard</vt:lpstr>
      <vt:lpstr>Multi-level Wildcard</vt:lpstr>
      <vt:lpstr>Topic Wildcards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490</cp:revision>
  <cp:lastPrinted>2019-03-20T13:17:04Z</cp:lastPrinted>
  <dcterms:created xsi:type="dcterms:W3CDTF">1996-01-04T14:14:20Z</dcterms:created>
  <dcterms:modified xsi:type="dcterms:W3CDTF">2022-03-24T23:24:28Z</dcterms:modified>
</cp:coreProperties>
</file>