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505" r:id="rId2"/>
    <p:sldId id="381" r:id="rId3"/>
    <p:sldId id="382" r:id="rId4"/>
    <p:sldId id="386" r:id="rId5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151D"/>
    <a:srgbClr val="C0C0C0"/>
    <a:srgbClr val="FFFFFF"/>
    <a:srgbClr val="FF66FF"/>
    <a:srgbClr val="00FF99"/>
    <a:srgbClr val="9999FF"/>
    <a:srgbClr val="E0FFA3"/>
    <a:srgbClr val="3399FF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8DDA-A0F9-6346-9E24-B8ABE757283B}" v="3" dt="2021-04-13T14:34:11.880"/>
    <p1510:client id="{CCC3694A-49A8-B54A-82DC-B1C8F618DD45}" v="6" dt="2021-04-13T17:02:23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1428DDA-A0F9-6346-9E24-B8ABE757283B}"/>
    <pc:docChg chg="addSld delSld modSld">
      <pc:chgData name="George Oikonomou" userId="e5e5709f-5788-4bb9-a2cb-c47cfc333c75" providerId="ADAL" clId="{21428DDA-A0F9-6346-9E24-B8ABE757283B}" dt="2021-04-13T14:34:14.624" v="51" actId="20577"/>
      <pc:docMkLst>
        <pc:docMk/>
      </pc:docMkLst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21428DDA-A0F9-6346-9E24-B8ABE757283B}" dt="2021-04-13T14:17:24.771" v="0" actId="2696"/>
        <pc:sldMkLst>
          <pc:docMk/>
          <pc:sldMk cId="2933915009" sldId="344"/>
        </pc:sldMkLst>
      </pc:sldChg>
      <pc:sldChg chg="modSp mod">
        <pc:chgData name="George Oikonomou" userId="e5e5709f-5788-4bb9-a2cb-c47cfc333c75" providerId="ADAL" clId="{21428DDA-A0F9-6346-9E24-B8ABE757283B}" dt="2021-04-13T14:33:36.620" v="21" actId="20577"/>
        <pc:sldMkLst>
          <pc:docMk/>
          <pc:sldMk cId="2361412713" sldId="348"/>
        </pc:sldMkLst>
        <pc:spChg chg="mod">
          <ac:chgData name="George Oikonomou" userId="e5e5709f-5788-4bb9-a2cb-c47cfc333c75" providerId="ADAL" clId="{21428DDA-A0F9-6346-9E24-B8ABE757283B}" dt="2021-04-13T14:33:36.620" v="21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511898131" sldId="34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34864463" sldId="35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880122334" sldId="35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063880540" sldId="35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08850019" sldId="35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579692024" sldId="35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226177929" sldId="36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21428DDA-A0F9-6346-9E24-B8ABE757283B}" dt="2021-04-13T14:17:37.257" v="2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66829040" sldId="37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1428DDA-A0F9-6346-9E24-B8ABE757283B}" dt="2021-04-13T14:32:53.683" v="3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1428DDA-A0F9-6346-9E24-B8ABE757283B}" dt="2021-04-13T14:33:00.765" v="4" actId="2696"/>
        <pc:sldMkLst>
          <pc:docMk/>
          <pc:sldMk cId="846599276" sldId="402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58443281" sldId="403"/>
        </pc:sldMkLst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1428DDA-A0F9-6346-9E24-B8ABE757283B}" dt="2021-04-13T14:33:39.330" v="22" actId="2696"/>
        <pc:sldMkLst>
          <pc:docMk/>
          <pc:sldMk cId="3130119941" sldId="504"/>
        </pc:sldMkLst>
      </pc:sldChg>
      <pc:sldChg chg="modSp add mod">
        <pc:chgData name="George Oikonomou" userId="e5e5709f-5788-4bb9-a2cb-c47cfc333c75" providerId="ADAL" clId="{21428DDA-A0F9-6346-9E24-B8ABE757283B}" dt="2021-04-13T14:33:21.632" v="8" actId="20577"/>
        <pc:sldMkLst>
          <pc:docMk/>
          <pc:sldMk cId="2740283987" sldId="505"/>
        </pc:sldMkLst>
        <pc:spChg chg="mod">
          <ac:chgData name="George Oikonomou" userId="e5e5709f-5788-4bb9-a2cb-c47cfc333c75" providerId="ADAL" clId="{21428DDA-A0F9-6346-9E24-B8ABE757283B}" dt="2021-04-13T14:33:21.632" v="8" actId="20577"/>
          <ac:spMkLst>
            <pc:docMk/>
            <pc:sldMk cId="2740283987" sldId="505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1428DDA-A0F9-6346-9E24-B8ABE757283B}" dt="2021-04-13T14:17:32.247" v="1" actId="2696"/>
        <pc:sldMkLst>
          <pc:docMk/>
          <pc:sldMk cId="2841585906" sldId="505"/>
        </pc:sldMkLst>
      </pc:sldChg>
      <pc:sldChg chg="modSp add mod">
        <pc:chgData name="George Oikonomou" userId="e5e5709f-5788-4bb9-a2cb-c47cfc333c75" providerId="ADAL" clId="{21428DDA-A0F9-6346-9E24-B8ABE757283B}" dt="2021-04-13T14:33:59.446" v="44" actId="20577"/>
        <pc:sldMkLst>
          <pc:docMk/>
          <pc:sldMk cId="57371955" sldId="506"/>
        </pc:sldMkLst>
        <pc:spChg chg="mod">
          <ac:chgData name="George Oikonomou" userId="e5e5709f-5788-4bb9-a2cb-c47cfc333c75" providerId="ADAL" clId="{21428DDA-A0F9-6346-9E24-B8ABE757283B}" dt="2021-04-13T14:33:59.446" v="44" actId="20577"/>
          <ac:spMkLst>
            <pc:docMk/>
            <pc:sldMk cId="57371955" sldId="506"/>
            <ac:spMk id="2" creationId="{00000000-0000-0000-0000-000000000000}"/>
          </ac:spMkLst>
        </pc:spChg>
      </pc:sldChg>
      <pc:sldChg chg="modSp add mod">
        <pc:chgData name="George Oikonomou" userId="e5e5709f-5788-4bb9-a2cb-c47cfc333c75" providerId="ADAL" clId="{21428DDA-A0F9-6346-9E24-B8ABE757283B}" dt="2021-04-13T14:34:14.624" v="51" actId="20577"/>
        <pc:sldMkLst>
          <pc:docMk/>
          <pc:sldMk cId="2497017323" sldId="507"/>
        </pc:sldMkLst>
        <pc:spChg chg="mod">
          <ac:chgData name="George Oikonomou" userId="e5e5709f-5788-4bb9-a2cb-c47cfc333c75" providerId="ADAL" clId="{21428DDA-A0F9-6346-9E24-B8ABE757283B}" dt="2021-04-13T14:34:14.624" v="51" actId="20577"/>
          <ac:spMkLst>
            <pc:docMk/>
            <pc:sldMk cId="2497017323" sldId="507"/>
            <ac:spMk id="2" creationId="{00000000-0000-0000-0000-000000000000}"/>
          </ac:spMkLst>
        </pc:spChg>
      </pc:sldChg>
    </pc:docChg>
  </pc:docChgLst>
  <pc:docChgLst>
    <pc:chgData name="George Oikonomou" userId="e5e5709f-5788-4bb9-a2cb-c47cfc333c75" providerId="ADAL" clId="{CCC3694A-49A8-B54A-82DC-B1C8F618DD45}"/>
    <pc:docChg chg="undo redo custSel delSld modSld modShowInfo">
      <pc:chgData name="George Oikonomou" userId="e5e5709f-5788-4bb9-a2cb-c47cfc333c75" providerId="ADAL" clId="{CCC3694A-49A8-B54A-82DC-B1C8F618DD45}" dt="2021-04-13T17:14:41.007" v="31" actId="2744"/>
      <pc:docMkLst>
        <pc:docMk/>
      </pc:docMkLst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2361412713" sldId="348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550510517" sldId="380"/>
        </pc:sldMkLst>
      </pc:sldChg>
      <pc:sldChg chg="modSp mod">
        <pc:chgData name="George Oikonomou" userId="e5e5709f-5788-4bb9-a2cb-c47cfc333c75" providerId="ADAL" clId="{CCC3694A-49A8-B54A-82DC-B1C8F618DD45}" dt="2021-04-13T17:05:24.652" v="30" actId="207"/>
        <pc:sldMkLst>
          <pc:docMk/>
          <pc:sldMk cId="169966957" sldId="381"/>
        </pc:sldMkLst>
        <pc:spChg chg="mod">
          <ac:chgData name="George Oikonomou" userId="e5e5709f-5788-4bb9-a2cb-c47cfc333c75" providerId="ADAL" clId="{CCC3694A-49A8-B54A-82DC-B1C8F618DD45}" dt="2021-04-13T17:05:24.652" v="30" actId="207"/>
          <ac:spMkLst>
            <pc:docMk/>
            <pc:sldMk cId="169966957" sldId="381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57371955" sldId="506"/>
        </pc:sldMkLst>
      </pc:sldChg>
      <pc:sldChg chg="del">
        <pc:chgData name="George Oikonomou" userId="e5e5709f-5788-4bb9-a2cb-c47cfc333c75" providerId="ADAL" clId="{CCC3694A-49A8-B54A-82DC-B1C8F618DD45}" dt="2021-04-13T14:36:39.827" v="0" actId="2696"/>
        <pc:sldMkLst>
          <pc:docMk/>
          <pc:sldMk cId="2497017323" sldId="507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55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MQTT-SN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402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is Lightweight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333"/>
            <a:ext cx="8229600" cy="48138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“</a:t>
            </a:r>
          </a:p>
          <a:p>
            <a:pPr marL="0" indent="0">
              <a:buNone/>
            </a:pPr>
            <a:r>
              <a:rPr lang="en-US" sz="2400" i="1" dirty="0"/>
              <a:t>MQTT is a Client Server publish/subscribe messaging transport protocol. It is </a:t>
            </a:r>
            <a:r>
              <a:rPr lang="en-US" sz="2400" i="1" u="sng" dirty="0">
                <a:solidFill>
                  <a:srgbClr val="88151D"/>
                </a:solidFill>
              </a:rPr>
              <a:t>light weight</a:t>
            </a:r>
            <a:r>
              <a:rPr lang="en-US" sz="2400" i="1" dirty="0"/>
              <a:t>, open, </a:t>
            </a:r>
            <a:r>
              <a:rPr lang="en-US" sz="2400" i="1" u="sng" dirty="0">
                <a:solidFill>
                  <a:srgbClr val="88151D"/>
                </a:solidFill>
              </a:rPr>
              <a:t>simple</a:t>
            </a:r>
            <a:r>
              <a:rPr lang="en-US" sz="2400" i="1" dirty="0"/>
              <a:t>, and designed to be easy to implement. These characteristics make it ideal for use in many situations, including </a:t>
            </a:r>
            <a:r>
              <a:rPr lang="en-US" sz="2400" i="1" u="sng" dirty="0">
                <a:solidFill>
                  <a:srgbClr val="88151D"/>
                </a:solidFill>
              </a:rPr>
              <a:t>constrained environments</a:t>
            </a:r>
            <a:r>
              <a:rPr lang="en-US" sz="2400" i="1" dirty="0"/>
              <a:t> such as for communication in Machine to Machine (M2M) and Internet of Things (IoT) contexts where a </a:t>
            </a:r>
            <a:r>
              <a:rPr lang="en-US" sz="2400" i="1" u="sng" dirty="0">
                <a:solidFill>
                  <a:srgbClr val="88151D"/>
                </a:solidFill>
              </a:rPr>
              <a:t>small code footprint is required and/or network bandwidth is at a premium</a:t>
            </a:r>
            <a:r>
              <a:rPr lang="en-US" sz="2400" i="1" dirty="0"/>
              <a:t>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2400" dirty="0"/>
              <a:t>Quotes From “MQTT 5 Specification”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6996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Lightweight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333"/>
            <a:ext cx="8229600" cy="48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it </a:t>
            </a:r>
            <a:r>
              <a:rPr lang="en-US" i="1" dirty="0">
                <a:solidFill>
                  <a:srgbClr val="800000"/>
                </a:solidFill>
              </a:rPr>
              <a:t>really</a:t>
            </a:r>
            <a:r>
              <a:rPr lang="en-US" dirty="0"/>
              <a:t> that lightweight?</a:t>
            </a:r>
          </a:p>
          <a:p>
            <a:r>
              <a:rPr lang="en-US" dirty="0"/>
              <a:t>Over TCP: </a:t>
            </a:r>
            <a:r>
              <a:rPr lang="en-US" dirty="0" err="1"/>
              <a:t>Stateful</a:t>
            </a:r>
            <a:r>
              <a:rPr lang="en-US" dirty="0"/>
              <a:t>, complex</a:t>
            </a:r>
          </a:p>
          <a:p>
            <a:r>
              <a:rPr lang="en-US" dirty="0"/>
              <a:t>Topics: UTF-encoded strings</a:t>
            </a:r>
          </a:p>
          <a:p>
            <a:r>
              <a:rPr lang="en-US" dirty="0"/>
              <a:t>Compact header: 2 bytes</a:t>
            </a:r>
          </a:p>
          <a:p>
            <a:r>
              <a:rPr lang="en-US" dirty="0"/>
              <a:t>Surely, more lightweight than 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838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MQTT-SN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444"/>
            <a:ext cx="8229600" cy="47997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“MQTT for Sensor Networks”</a:t>
            </a:r>
          </a:p>
          <a:p>
            <a:r>
              <a:rPr lang="en-US" sz="1800" dirty="0"/>
              <a:t>Aimed at embedded devices on non-TCP/IP networks, such as </a:t>
            </a:r>
            <a:r>
              <a:rPr lang="en-US" sz="1800" dirty="0" err="1"/>
              <a:t>Zigbee</a:t>
            </a:r>
            <a:endParaRPr lang="en-US" sz="1800" dirty="0"/>
          </a:p>
          <a:p>
            <a:r>
              <a:rPr lang="en-US" sz="1800" dirty="0"/>
              <a:t>Originally called MQTT-S</a:t>
            </a:r>
          </a:p>
          <a:p>
            <a:pPr lvl="1"/>
            <a:r>
              <a:rPr lang="en-US" sz="1800" dirty="0"/>
              <a:t>But many people thought that “S” stood for “Secure”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Some quotes from [1]</a:t>
            </a:r>
          </a:p>
          <a:p>
            <a:pPr marL="0" indent="0" algn="ctr">
              <a:buNone/>
            </a:pPr>
            <a:r>
              <a:rPr lang="en-US" sz="1800" dirty="0"/>
              <a:t>“We have developed and implemented a </a:t>
            </a:r>
            <a:r>
              <a:rPr lang="en-US" sz="1800" dirty="0">
                <a:solidFill>
                  <a:srgbClr val="800000"/>
                </a:solidFill>
              </a:rPr>
              <a:t>lightweight</a:t>
            </a:r>
            <a:r>
              <a:rPr lang="en-US" sz="1800" dirty="0"/>
              <a:t> publish/subscribe protocol called "MQ Telemetry Transport For Sensors" (MQTT-S), which is an extension of the open-MQTT protocol</a:t>
            </a:r>
            <a:r>
              <a:rPr lang="is-IS" sz="1800" dirty="0"/>
              <a:t>…”</a:t>
            </a:r>
          </a:p>
          <a:p>
            <a:pPr marL="0" indent="0" algn="ctr">
              <a:buNone/>
            </a:pPr>
            <a:endParaRPr lang="is-IS" sz="1800" dirty="0"/>
          </a:p>
          <a:p>
            <a:pPr marL="0" indent="0" algn="ctr">
              <a:buNone/>
            </a:pPr>
            <a:r>
              <a:rPr lang="en-US" sz="1800" dirty="0"/>
              <a:t>“MQTT-S is designed specifically to operate on </a:t>
            </a:r>
            <a:r>
              <a:rPr lang="en-US" sz="1800" dirty="0">
                <a:solidFill>
                  <a:srgbClr val="800000"/>
                </a:solidFill>
              </a:rPr>
              <a:t>low-cost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800000"/>
                </a:solidFill>
              </a:rPr>
              <a:t>low-power</a:t>
            </a:r>
            <a:r>
              <a:rPr lang="en-US" sz="1800" dirty="0"/>
              <a:t> sensor devices and to run over </a:t>
            </a:r>
            <a:r>
              <a:rPr lang="en-US" sz="1800" dirty="0">
                <a:solidFill>
                  <a:srgbClr val="800000"/>
                </a:solidFill>
              </a:rPr>
              <a:t>bandwidth-constrained wireless networks</a:t>
            </a:r>
            <a:r>
              <a:rPr lang="en-US" sz="1800" dirty="0"/>
              <a:t>”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[1] U. </a:t>
            </a:r>
            <a:r>
              <a:rPr lang="en-US" sz="1400" dirty="0" err="1"/>
              <a:t>Hunkeler</a:t>
            </a:r>
            <a:r>
              <a:rPr lang="en-US" sz="1400" dirty="0"/>
              <a:t>, H. Truong, and A. Stanford-Clark, "MQTT-S: A Publish/Subscribe Protocol for Wireless Sensor Networks," in Proc. Workshop on Information Assurance for Middleware Communications (IAMCOM), 2008.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07853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49493</TotalTime>
  <Pages>32</Pages>
  <Words>338</Words>
  <Application>Microsoft Macintosh PowerPoint</Application>
  <PresentationFormat>Overhead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the IoT</vt:lpstr>
      <vt:lpstr>MQTT is Lightweight</vt:lpstr>
      <vt:lpstr>But how Lightweight</vt:lpstr>
      <vt:lpstr>MQTT-SN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2021-04-13T17:15:11Z</dcterms:modified>
</cp:coreProperties>
</file>