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0" r:id="rId2"/>
    <p:sldId id="351" r:id="rId3"/>
    <p:sldId id="356" r:id="rId4"/>
    <p:sldId id="357" r:id="rId5"/>
    <p:sldId id="358" r:id="rId6"/>
    <p:sldId id="359" r:id="rId7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3F0D9-6E4C-F34C-A780-C2A52B1F193E}" v="36" dt="2021-04-27T13:27:33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5"/>
    <p:restoredTop sz="95885"/>
  </p:normalViewPr>
  <p:slideViewPr>
    <p:cSldViewPr snapToGrid="0">
      <p:cViewPr varScale="1">
        <p:scale>
          <a:sx n="122" d="100"/>
          <a:sy n="122" d="100"/>
        </p:scale>
        <p:origin x="17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0013F0D9-6E4C-F34C-A780-C2A52B1F193E}"/>
    <pc:docChg chg="undo custSel addSld delSld modSld">
      <pc:chgData name="George Oikonomou" userId="e5e5709f-5788-4bb9-a2cb-c47cfc333c75" providerId="ADAL" clId="{0013F0D9-6E4C-F34C-A780-C2A52B1F193E}" dt="2021-04-27T13:27:39.199" v="107" actId="1076"/>
      <pc:docMkLst>
        <pc:docMk/>
      </pc:docMkLst>
      <pc:sldChg chg="modSp mod">
        <pc:chgData name="George Oikonomou" userId="e5e5709f-5788-4bb9-a2cb-c47cfc333c75" providerId="ADAL" clId="{0013F0D9-6E4C-F34C-A780-C2A52B1F193E}" dt="2021-04-27T12:40:53.133" v="1" actId="20577"/>
        <pc:sldMkLst>
          <pc:docMk/>
          <pc:sldMk cId="0" sldId="350"/>
        </pc:sldMkLst>
        <pc:spChg chg="mod">
          <ac:chgData name="George Oikonomou" userId="e5e5709f-5788-4bb9-a2cb-c47cfc333c75" providerId="ADAL" clId="{0013F0D9-6E4C-F34C-A780-C2A52B1F193E}" dt="2021-04-27T12:40:53.133" v="1" actId="20577"/>
          <ac:spMkLst>
            <pc:docMk/>
            <pc:sldMk cId="0" sldId="350"/>
            <ac:spMk id="10" creationId="{DCADF786-82E0-0F44-8B1B-822B21036169}"/>
          </ac:spMkLst>
        </pc:spChg>
      </pc:sldChg>
      <pc:sldChg chg="addSp delSp modSp mod">
        <pc:chgData name="George Oikonomou" userId="e5e5709f-5788-4bb9-a2cb-c47cfc333c75" providerId="ADAL" clId="{0013F0D9-6E4C-F34C-A780-C2A52B1F193E}" dt="2021-04-27T12:43:36.988" v="25" actId="20577"/>
        <pc:sldMkLst>
          <pc:docMk/>
          <pc:sldMk cId="142996377" sldId="351"/>
        </pc:sldMkLst>
        <pc:spChg chg="mod">
          <ac:chgData name="George Oikonomou" userId="e5e5709f-5788-4bb9-a2cb-c47cfc333c75" providerId="ADAL" clId="{0013F0D9-6E4C-F34C-A780-C2A52B1F193E}" dt="2021-04-27T12:43:36.988" v="25" actId="20577"/>
          <ac:spMkLst>
            <pc:docMk/>
            <pc:sldMk cId="142996377" sldId="351"/>
            <ac:spMk id="2" creationId="{07104178-66D0-1446-8AB5-339DD1543814}"/>
          </ac:spMkLst>
        </pc:spChg>
        <pc:spChg chg="add del mod">
          <ac:chgData name="George Oikonomou" userId="e5e5709f-5788-4bb9-a2cb-c47cfc333c75" providerId="ADAL" clId="{0013F0D9-6E4C-F34C-A780-C2A52B1F193E}" dt="2021-04-27T12:42:27.626" v="6" actId="478"/>
          <ac:spMkLst>
            <pc:docMk/>
            <pc:sldMk cId="142996377" sldId="351"/>
            <ac:spMk id="7" creationId="{5B7DAC64-B7A9-1F47-B08D-16BBC21C6142}"/>
          </ac:spMkLst>
        </pc:spChg>
        <pc:spChg chg="mod">
          <ac:chgData name="George Oikonomou" userId="e5e5709f-5788-4bb9-a2cb-c47cfc333c75" providerId="ADAL" clId="{0013F0D9-6E4C-F34C-A780-C2A52B1F193E}" dt="2021-04-27T12:43:00.943" v="19" actId="20577"/>
          <ac:spMkLst>
            <pc:docMk/>
            <pc:sldMk cId="142996377" sldId="351"/>
            <ac:spMk id="10" creationId="{F2F9142A-C9EA-EB42-A7E4-950731210AFD}"/>
          </ac:spMkLst>
        </pc:spChg>
        <pc:spChg chg="add mod">
          <ac:chgData name="George Oikonomou" userId="e5e5709f-5788-4bb9-a2cb-c47cfc333c75" providerId="ADAL" clId="{0013F0D9-6E4C-F34C-A780-C2A52B1F193E}" dt="2021-04-27T12:43:19.939" v="21" actId="1076"/>
          <ac:spMkLst>
            <pc:docMk/>
            <pc:sldMk cId="142996377" sldId="351"/>
            <ac:spMk id="11" creationId="{85A1D5AE-6FB0-6741-8FEA-12A382A61625}"/>
          </ac:spMkLst>
        </pc:spChg>
        <pc:picChg chg="add mod">
          <ac:chgData name="George Oikonomou" userId="e5e5709f-5788-4bb9-a2cb-c47cfc333c75" providerId="ADAL" clId="{0013F0D9-6E4C-F34C-A780-C2A52B1F193E}" dt="2021-04-27T12:42:46.974" v="12" actId="167"/>
          <ac:picMkLst>
            <pc:docMk/>
            <pc:sldMk cId="142996377" sldId="351"/>
            <ac:picMk id="6" creationId="{086099B6-C5DF-5C4D-BAAD-E65FC1905F82}"/>
          </ac:picMkLst>
        </pc:picChg>
        <pc:picChg chg="del">
          <ac:chgData name="George Oikonomou" userId="e5e5709f-5788-4bb9-a2cb-c47cfc333c75" providerId="ADAL" clId="{0013F0D9-6E4C-F34C-A780-C2A52B1F193E}" dt="2021-04-27T12:42:18.320" v="2" actId="478"/>
          <ac:picMkLst>
            <pc:docMk/>
            <pc:sldMk cId="142996377" sldId="351"/>
            <ac:picMk id="9" creationId="{D11E46E5-3B0C-BC43-B775-09A263EB25E2}"/>
          </ac:picMkLst>
        </pc:picChg>
        <pc:picChg chg="del">
          <ac:chgData name="George Oikonomou" userId="e5e5709f-5788-4bb9-a2cb-c47cfc333c75" providerId="ADAL" clId="{0013F0D9-6E4C-F34C-A780-C2A52B1F193E}" dt="2021-04-27T12:42:23.100" v="5" actId="478"/>
          <ac:picMkLst>
            <pc:docMk/>
            <pc:sldMk cId="142996377" sldId="351"/>
            <ac:picMk id="13" creationId="{9F94C7B2-1A18-8046-83A8-6CECDFD449B7}"/>
          </ac:picMkLst>
        </pc:picChg>
      </pc:sldChg>
      <pc:sldChg chg="add del">
        <pc:chgData name="George Oikonomou" userId="e5e5709f-5788-4bb9-a2cb-c47cfc333c75" providerId="ADAL" clId="{0013F0D9-6E4C-F34C-A780-C2A52B1F193E}" dt="2021-04-27T13:20:45.576" v="39" actId="2696"/>
        <pc:sldMkLst>
          <pc:docMk/>
          <pc:sldMk cId="3396120963" sldId="352"/>
        </pc:sldMkLst>
      </pc:sldChg>
      <pc:sldChg chg="add del">
        <pc:chgData name="George Oikonomou" userId="e5e5709f-5788-4bb9-a2cb-c47cfc333c75" providerId="ADAL" clId="{0013F0D9-6E4C-F34C-A780-C2A52B1F193E}" dt="2021-04-27T13:20:45.576" v="39" actId="2696"/>
        <pc:sldMkLst>
          <pc:docMk/>
          <pc:sldMk cId="3360123387" sldId="353"/>
        </pc:sldMkLst>
      </pc:sldChg>
      <pc:sldChg chg="add del">
        <pc:chgData name="George Oikonomou" userId="e5e5709f-5788-4bb9-a2cb-c47cfc333c75" providerId="ADAL" clId="{0013F0D9-6E4C-F34C-A780-C2A52B1F193E}" dt="2021-04-27T13:20:45.576" v="39" actId="2696"/>
        <pc:sldMkLst>
          <pc:docMk/>
          <pc:sldMk cId="632928849" sldId="354"/>
        </pc:sldMkLst>
      </pc:sldChg>
      <pc:sldChg chg="add del">
        <pc:chgData name="George Oikonomou" userId="e5e5709f-5788-4bb9-a2cb-c47cfc333c75" providerId="ADAL" clId="{0013F0D9-6E4C-F34C-A780-C2A52B1F193E}" dt="2021-04-27T13:20:45.576" v="39" actId="2696"/>
        <pc:sldMkLst>
          <pc:docMk/>
          <pc:sldMk cId="4044519078" sldId="355"/>
        </pc:sldMkLst>
      </pc:sldChg>
      <pc:sldChg chg="addSp delSp modSp new mod">
        <pc:chgData name="George Oikonomou" userId="e5e5709f-5788-4bb9-a2cb-c47cfc333c75" providerId="ADAL" clId="{0013F0D9-6E4C-F34C-A780-C2A52B1F193E}" dt="2021-04-27T13:22:17.776" v="54" actId="14100"/>
        <pc:sldMkLst>
          <pc:docMk/>
          <pc:sldMk cId="3625276847" sldId="356"/>
        </pc:sldMkLst>
        <pc:spChg chg="mod">
          <ac:chgData name="George Oikonomou" userId="e5e5709f-5788-4bb9-a2cb-c47cfc333c75" providerId="ADAL" clId="{0013F0D9-6E4C-F34C-A780-C2A52B1F193E}" dt="2021-04-27T13:20:39.011" v="38" actId="20577"/>
          <ac:spMkLst>
            <pc:docMk/>
            <pc:sldMk cId="3625276847" sldId="356"/>
            <ac:spMk id="2" creationId="{41F33244-1BAD-514A-B4A6-35A8442225E6}"/>
          </ac:spMkLst>
        </pc:spChg>
        <pc:spChg chg="del">
          <ac:chgData name="George Oikonomou" userId="e5e5709f-5788-4bb9-a2cb-c47cfc333c75" providerId="ADAL" clId="{0013F0D9-6E4C-F34C-A780-C2A52B1F193E}" dt="2021-04-27T12:53:47.864" v="26"/>
          <ac:spMkLst>
            <pc:docMk/>
            <pc:sldMk cId="3625276847" sldId="356"/>
            <ac:spMk id="3" creationId="{DDFE66F8-7AE2-844A-BF2A-E1A46775DF96}"/>
          </ac:spMkLst>
        </pc:spChg>
        <pc:spChg chg="add mod">
          <ac:chgData name="George Oikonomou" userId="e5e5709f-5788-4bb9-a2cb-c47cfc333c75" providerId="ADAL" clId="{0013F0D9-6E4C-F34C-A780-C2A52B1F193E}" dt="2021-04-27T13:22:07.080" v="51" actId="14100"/>
          <ac:spMkLst>
            <pc:docMk/>
            <pc:sldMk cId="3625276847" sldId="356"/>
            <ac:spMk id="8" creationId="{ECBAC21E-D198-2B45-9022-378E6CC6A5FF}"/>
          </ac:spMkLst>
        </pc:spChg>
        <pc:spChg chg="add mod">
          <ac:chgData name="George Oikonomou" userId="e5e5709f-5788-4bb9-a2cb-c47cfc333c75" providerId="ADAL" clId="{0013F0D9-6E4C-F34C-A780-C2A52B1F193E}" dt="2021-04-27T13:22:09.496" v="52" actId="14100"/>
          <ac:spMkLst>
            <pc:docMk/>
            <pc:sldMk cId="3625276847" sldId="356"/>
            <ac:spMk id="9" creationId="{D83E3474-9423-AB46-9AF6-6AC49E308E59}"/>
          </ac:spMkLst>
        </pc:spChg>
        <pc:spChg chg="add mod">
          <ac:chgData name="George Oikonomou" userId="e5e5709f-5788-4bb9-a2cb-c47cfc333c75" providerId="ADAL" clId="{0013F0D9-6E4C-F34C-A780-C2A52B1F193E}" dt="2021-04-27T13:22:17.776" v="54" actId="14100"/>
          <ac:spMkLst>
            <pc:docMk/>
            <pc:sldMk cId="3625276847" sldId="356"/>
            <ac:spMk id="10" creationId="{FF4D40AB-C6BF-E847-868F-8F06A2881CC4}"/>
          </ac:spMkLst>
        </pc:spChg>
        <pc:picChg chg="add mod">
          <ac:chgData name="George Oikonomou" userId="e5e5709f-5788-4bb9-a2cb-c47cfc333c75" providerId="ADAL" clId="{0013F0D9-6E4C-F34C-A780-C2A52B1F193E}" dt="2021-04-27T13:20:17.303" v="29" actId="1076"/>
          <ac:picMkLst>
            <pc:docMk/>
            <pc:sldMk cId="3625276847" sldId="356"/>
            <ac:picMk id="7" creationId="{634CB9B7-8172-D440-8155-ED59D08524F2}"/>
          </ac:picMkLst>
        </pc:picChg>
      </pc:sldChg>
      <pc:sldChg chg="addSp delSp modSp new mod">
        <pc:chgData name="George Oikonomou" userId="e5e5709f-5788-4bb9-a2cb-c47cfc333c75" providerId="ADAL" clId="{0013F0D9-6E4C-F34C-A780-C2A52B1F193E}" dt="2021-04-27T13:25:26.770" v="95" actId="14100"/>
        <pc:sldMkLst>
          <pc:docMk/>
          <pc:sldMk cId="3612089893" sldId="357"/>
        </pc:sldMkLst>
        <pc:spChg chg="mod">
          <ac:chgData name="George Oikonomou" userId="e5e5709f-5788-4bb9-a2cb-c47cfc333c75" providerId="ADAL" clId="{0013F0D9-6E4C-F34C-A780-C2A52B1F193E}" dt="2021-04-27T13:23:30.163" v="67" actId="20577"/>
          <ac:spMkLst>
            <pc:docMk/>
            <pc:sldMk cId="3612089893" sldId="357"/>
            <ac:spMk id="2" creationId="{9DCC5134-1BF2-2644-BE61-F157F6AC930F}"/>
          </ac:spMkLst>
        </pc:spChg>
        <pc:spChg chg="del">
          <ac:chgData name="George Oikonomou" userId="e5e5709f-5788-4bb9-a2cb-c47cfc333c75" providerId="ADAL" clId="{0013F0D9-6E4C-F34C-A780-C2A52B1F193E}" dt="2021-04-27T13:21:42.138" v="41"/>
          <ac:spMkLst>
            <pc:docMk/>
            <pc:sldMk cId="3612089893" sldId="357"/>
            <ac:spMk id="3" creationId="{6067D9AA-BFFF-1342-A2A7-3EE8DFE553FA}"/>
          </ac:spMkLst>
        </pc:spChg>
        <pc:spChg chg="add mod">
          <ac:chgData name="George Oikonomou" userId="e5e5709f-5788-4bb9-a2cb-c47cfc333c75" providerId="ADAL" clId="{0013F0D9-6E4C-F34C-A780-C2A52B1F193E}" dt="2021-04-27T13:25:26.770" v="95" actId="14100"/>
          <ac:spMkLst>
            <pc:docMk/>
            <pc:sldMk cId="3612089893" sldId="357"/>
            <ac:spMk id="12" creationId="{4575390D-6CD1-0542-8169-224BAEBC7C1C}"/>
          </ac:spMkLst>
        </pc:spChg>
        <pc:picChg chg="add mod">
          <ac:chgData name="George Oikonomou" userId="e5e5709f-5788-4bb9-a2cb-c47cfc333c75" providerId="ADAL" clId="{0013F0D9-6E4C-F34C-A780-C2A52B1F193E}" dt="2021-04-27T13:24:14.732" v="86"/>
          <ac:picMkLst>
            <pc:docMk/>
            <pc:sldMk cId="3612089893" sldId="357"/>
            <ac:picMk id="7" creationId="{CE2B9866-D2CA-424F-AFF0-F6E6C0DC5123}"/>
          </ac:picMkLst>
        </pc:picChg>
        <pc:picChg chg="add del mod">
          <ac:chgData name="George Oikonomou" userId="e5e5709f-5788-4bb9-a2cb-c47cfc333c75" providerId="ADAL" clId="{0013F0D9-6E4C-F34C-A780-C2A52B1F193E}" dt="2021-04-27T13:24:00.851" v="83" actId="478"/>
          <ac:picMkLst>
            <pc:docMk/>
            <pc:sldMk cId="3612089893" sldId="357"/>
            <ac:picMk id="9" creationId="{8CD14CF0-477C-E44A-9D03-BCEB3EB7C2D7}"/>
          </ac:picMkLst>
        </pc:picChg>
        <pc:picChg chg="add mod">
          <ac:chgData name="George Oikonomou" userId="e5e5709f-5788-4bb9-a2cb-c47cfc333c75" providerId="ADAL" clId="{0013F0D9-6E4C-F34C-A780-C2A52B1F193E}" dt="2021-04-27T13:25:15.897" v="93" actId="1076"/>
          <ac:picMkLst>
            <pc:docMk/>
            <pc:sldMk cId="3612089893" sldId="357"/>
            <ac:picMk id="11" creationId="{A72CDF8F-0754-864A-9FD3-44123CE990D9}"/>
          </ac:picMkLst>
        </pc:picChg>
      </pc:sldChg>
      <pc:sldChg chg="addSp modSp add mod">
        <pc:chgData name="George Oikonomou" userId="e5e5709f-5788-4bb9-a2cb-c47cfc333c75" providerId="ADAL" clId="{0013F0D9-6E4C-F34C-A780-C2A52B1F193E}" dt="2021-04-27T13:26:39.827" v="102" actId="1076"/>
        <pc:sldMkLst>
          <pc:docMk/>
          <pc:sldMk cId="19211110" sldId="358"/>
        </pc:sldMkLst>
        <pc:spChg chg="add mod">
          <ac:chgData name="George Oikonomou" userId="e5e5709f-5788-4bb9-a2cb-c47cfc333c75" providerId="ADAL" clId="{0013F0D9-6E4C-F34C-A780-C2A52B1F193E}" dt="2021-04-27T13:26:39.827" v="102" actId="1076"/>
          <ac:spMkLst>
            <pc:docMk/>
            <pc:sldMk cId="19211110" sldId="358"/>
            <ac:spMk id="8" creationId="{E5D16B8E-FEF9-2F40-A51F-C3F0384FDB01}"/>
          </ac:spMkLst>
        </pc:spChg>
        <pc:picChg chg="add mod">
          <ac:chgData name="George Oikonomou" userId="e5e5709f-5788-4bb9-a2cb-c47cfc333c75" providerId="ADAL" clId="{0013F0D9-6E4C-F34C-A780-C2A52B1F193E}" dt="2021-04-27T13:26:27.434" v="100" actId="1076"/>
          <ac:picMkLst>
            <pc:docMk/>
            <pc:sldMk cId="19211110" sldId="358"/>
            <ac:picMk id="6" creationId="{1788B1EF-4830-2043-A360-7B955E5FB38E}"/>
          </ac:picMkLst>
        </pc:picChg>
      </pc:sldChg>
      <pc:sldChg chg="addSp delSp modSp add mod">
        <pc:chgData name="George Oikonomou" userId="e5e5709f-5788-4bb9-a2cb-c47cfc333c75" providerId="ADAL" clId="{0013F0D9-6E4C-F34C-A780-C2A52B1F193E}" dt="2021-04-27T13:27:39.199" v="107" actId="1076"/>
        <pc:sldMkLst>
          <pc:docMk/>
          <pc:sldMk cId="1047723463" sldId="359"/>
        </pc:sldMkLst>
        <pc:picChg chg="del">
          <ac:chgData name="George Oikonomou" userId="e5e5709f-5788-4bb9-a2cb-c47cfc333c75" providerId="ADAL" clId="{0013F0D9-6E4C-F34C-A780-C2A52B1F193E}" dt="2021-04-27T13:27:11.868" v="104" actId="478"/>
          <ac:picMkLst>
            <pc:docMk/>
            <pc:sldMk cId="1047723463" sldId="359"/>
            <ac:picMk id="6" creationId="{1788B1EF-4830-2043-A360-7B955E5FB38E}"/>
          </ac:picMkLst>
        </pc:picChg>
        <pc:picChg chg="add mod">
          <ac:chgData name="George Oikonomou" userId="e5e5709f-5788-4bb9-a2cb-c47cfc333c75" providerId="ADAL" clId="{0013F0D9-6E4C-F34C-A780-C2A52B1F193E}" dt="2021-04-27T13:27:39.199" v="107" actId="1076"/>
          <ac:picMkLst>
            <pc:docMk/>
            <pc:sldMk cId="1047723463" sldId="359"/>
            <ac:picMk id="9" creationId="{49918D12-9CE5-FD45-BC3F-AB3BE51CB745}"/>
          </ac:picMkLst>
        </pc:picChg>
      </pc:sldChg>
    </pc:docChg>
  </pc:docChgLst>
  <pc:docChgLst>
    <pc:chgData name="George Oikonomou" userId="e5e5709f-5788-4bb9-a2cb-c47cfc333c75" providerId="ADAL" clId="{BE3D5A22-F342-974A-BCE0-F100CA04822B}"/>
    <pc:docChg chg="custSel addSld delSld modSld sldOrd delMainMaster modShowInfo">
      <pc:chgData name="George Oikonomou" userId="e5e5709f-5788-4bb9-a2cb-c47cfc333c75" providerId="ADAL" clId="{BE3D5A22-F342-974A-BCE0-F100CA04822B}" dt="2021-02-09T15:26:48.522" v="470" actId="6549"/>
      <pc:docMkLst>
        <pc:docMk/>
      </pc:docMkLst>
      <pc:sldChg chg="modSp mod">
        <pc:chgData name="George Oikonomou" userId="e5e5709f-5788-4bb9-a2cb-c47cfc333c75" providerId="ADAL" clId="{BE3D5A22-F342-974A-BCE0-F100CA04822B}" dt="2021-02-03T09:49:08.420" v="425" actId="20577"/>
        <pc:sldMkLst>
          <pc:docMk/>
          <pc:sldMk cId="0" sldId="313"/>
        </pc:sldMkLst>
        <pc:spChg chg="mod">
          <ac:chgData name="George Oikonomou" userId="e5e5709f-5788-4bb9-a2cb-c47cfc333c75" providerId="ADAL" clId="{BE3D5A22-F342-974A-BCE0-F100CA04822B}" dt="2021-02-03T09:49:08.420" v="425" actId="20577"/>
          <ac:spMkLst>
            <pc:docMk/>
            <pc:sldMk cId="0" sldId="313"/>
            <ac:spMk id="33794" creationId="{3A3D4729-B5F4-8549-9DE1-3EA9C83AF393}"/>
          </ac:spMkLst>
        </pc:spChg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14"/>
        </pc:sldMkLst>
      </pc:sldChg>
      <pc:sldChg chg="modSp mod">
        <pc:chgData name="George Oikonomou" userId="e5e5709f-5788-4bb9-a2cb-c47cfc333c75" providerId="ADAL" clId="{BE3D5A22-F342-974A-BCE0-F100CA04822B}" dt="2021-02-03T09:49:15.204" v="431" actId="20577"/>
        <pc:sldMkLst>
          <pc:docMk/>
          <pc:sldMk cId="0" sldId="315"/>
        </pc:sldMkLst>
        <pc:spChg chg="mod">
          <ac:chgData name="George Oikonomou" userId="e5e5709f-5788-4bb9-a2cb-c47cfc333c75" providerId="ADAL" clId="{BE3D5A22-F342-974A-BCE0-F100CA04822B}" dt="2021-02-03T09:49:15.204" v="431" actId="20577"/>
          <ac:spMkLst>
            <pc:docMk/>
            <pc:sldMk cId="0" sldId="315"/>
            <ac:spMk id="9219" creationId="{B61D4C1F-F025-FB4C-8041-26FFBD12730B}"/>
          </ac:spMkLst>
        </pc:spChg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19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2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3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4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8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35"/>
        </pc:sldMkLst>
      </pc:sldChg>
      <pc:sldChg chg="modSp add mod">
        <pc:chgData name="George Oikonomou" userId="e5e5709f-5788-4bb9-a2cb-c47cfc333c75" providerId="ADAL" clId="{BE3D5A22-F342-974A-BCE0-F100CA04822B}" dt="2021-02-03T10:54:20.429" v="440" actId="20577"/>
        <pc:sldMkLst>
          <pc:docMk/>
          <pc:sldMk cId="2530701147" sldId="351"/>
        </pc:sldMkLst>
        <pc:spChg chg="mod">
          <ac:chgData name="George Oikonomou" userId="e5e5709f-5788-4bb9-a2cb-c47cfc333c75" providerId="ADAL" clId="{BE3D5A22-F342-974A-BCE0-F100CA04822B}" dt="2021-02-03T10:54:20.429" v="440" actId="20577"/>
          <ac:spMkLst>
            <pc:docMk/>
            <pc:sldMk cId="2530701147" sldId="351"/>
            <ac:spMk id="20482" creationId="{C384A252-116B-894E-BFDE-526E106CD5FA}"/>
          </ac:spMkLst>
        </pc:spChg>
      </pc:sldChg>
      <pc:sldChg chg="add del">
        <pc:chgData name="George Oikonomou" userId="e5e5709f-5788-4bb9-a2cb-c47cfc333c75" providerId="ADAL" clId="{BE3D5A22-F342-974A-BCE0-F100CA04822B}" dt="2021-02-02T14:35:42.624" v="350" actId="2696"/>
        <pc:sldMkLst>
          <pc:docMk/>
          <pc:sldMk cId="1377116602" sldId="353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296813421" sldId="354"/>
        </pc:sldMkLst>
      </pc:sldChg>
      <pc:sldChg chg="modSp mod">
        <pc:chgData name="George Oikonomou" userId="e5e5709f-5788-4bb9-a2cb-c47cfc333c75" providerId="ADAL" clId="{BE3D5A22-F342-974A-BCE0-F100CA04822B}" dt="2021-02-03T09:49:04.358" v="424" actId="6549"/>
        <pc:sldMkLst>
          <pc:docMk/>
          <pc:sldMk cId="3947826903" sldId="356"/>
        </pc:sldMkLst>
        <pc:spChg chg="mod">
          <ac:chgData name="George Oikonomou" userId="e5e5709f-5788-4bb9-a2cb-c47cfc333c75" providerId="ADAL" clId="{BE3D5A22-F342-974A-BCE0-F100CA04822B}" dt="2021-02-03T09:49:04.358" v="424" actId="6549"/>
          <ac:spMkLst>
            <pc:docMk/>
            <pc:sldMk cId="3947826903" sldId="356"/>
            <ac:spMk id="9219" creationId="{B61D4C1F-F025-FB4C-8041-26FFBD12730B}"/>
          </ac:spMkLst>
        </pc:spChg>
      </pc:sldChg>
      <pc:sldChg chg="modSp mod">
        <pc:chgData name="George Oikonomou" userId="e5e5709f-5788-4bb9-a2cb-c47cfc333c75" providerId="ADAL" clId="{BE3D5A22-F342-974A-BCE0-F100CA04822B}" dt="2021-02-03T09:49:18.804" v="433" actId="20577"/>
        <pc:sldMkLst>
          <pc:docMk/>
          <pc:sldMk cId="2960689876" sldId="357"/>
        </pc:sldMkLst>
        <pc:spChg chg="mod">
          <ac:chgData name="George Oikonomou" userId="e5e5709f-5788-4bb9-a2cb-c47cfc333c75" providerId="ADAL" clId="{BE3D5A22-F342-974A-BCE0-F100CA04822B}" dt="2021-02-03T09:49:18.804" v="433" actId="20577"/>
          <ac:spMkLst>
            <pc:docMk/>
            <pc:sldMk cId="2960689876" sldId="357"/>
            <ac:spMk id="66562" creationId="{2AF907F2-EB5C-2C47-A66C-F0DB71A6C680}"/>
          </ac:spMkLst>
        </pc:spChg>
      </pc:sldChg>
      <pc:sldChg chg="addSp delSp modSp new mod ord">
        <pc:chgData name="George Oikonomou" userId="e5e5709f-5788-4bb9-a2cb-c47cfc333c75" providerId="ADAL" clId="{BE3D5A22-F342-974A-BCE0-F100CA04822B}" dt="2021-02-03T09:46:14.099" v="392" actId="1076"/>
        <pc:sldMkLst>
          <pc:docMk/>
          <pc:sldMk cId="3074403302" sldId="358"/>
        </pc:sldMkLst>
        <pc:spChg chg="mod">
          <ac:chgData name="George Oikonomou" userId="e5e5709f-5788-4bb9-a2cb-c47cfc333c75" providerId="ADAL" clId="{BE3D5A22-F342-974A-BCE0-F100CA04822B}" dt="2021-02-02T14:30:03.643" v="185" actId="20577"/>
          <ac:spMkLst>
            <pc:docMk/>
            <pc:sldMk cId="3074403302" sldId="358"/>
            <ac:spMk id="2" creationId="{EB8DD3F1-6C25-F84B-B555-242BBC2DE884}"/>
          </ac:spMkLst>
        </pc:spChg>
        <pc:spChg chg="mod">
          <ac:chgData name="George Oikonomou" userId="e5e5709f-5788-4bb9-a2cb-c47cfc333c75" providerId="ADAL" clId="{BE3D5A22-F342-974A-BCE0-F100CA04822B}" dt="2021-02-03T09:46:08.608" v="391" actId="20577"/>
          <ac:spMkLst>
            <pc:docMk/>
            <pc:sldMk cId="3074403302" sldId="358"/>
            <ac:spMk id="3" creationId="{398E4A3A-5603-E94B-8A39-EFA4ECF4C034}"/>
          </ac:spMkLst>
        </pc:spChg>
        <pc:graphicFrameChg chg="add del mod">
          <ac:chgData name="George Oikonomou" userId="e5e5709f-5788-4bb9-a2cb-c47cfc333c75" providerId="ADAL" clId="{BE3D5A22-F342-974A-BCE0-F100CA04822B}" dt="2021-02-03T09:45:42.940" v="384"/>
          <ac:graphicFrameMkLst>
            <pc:docMk/>
            <pc:sldMk cId="3074403302" sldId="358"/>
            <ac:graphicFrameMk id="6" creationId="{AE19F7F8-DBD4-9445-8220-D85E0B6EA96D}"/>
          </ac:graphicFrameMkLst>
        </pc:graphicFrameChg>
        <pc:picChg chg="add del mod">
          <ac:chgData name="George Oikonomou" userId="e5e5709f-5788-4bb9-a2cb-c47cfc333c75" providerId="ADAL" clId="{BE3D5A22-F342-974A-BCE0-F100CA04822B}" dt="2021-02-03T09:45:42.809" v="383"/>
          <ac:picMkLst>
            <pc:docMk/>
            <pc:sldMk cId="3074403302" sldId="358"/>
            <ac:picMk id="8" creationId="{BD1997D0-4F75-454E-AC8E-B115693A45DC}"/>
          </ac:picMkLst>
        </pc:picChg>
        <pc:picChg chg="add mod">
          <ac:chgData name="George Oikonomou" userId="e5e5709f-5788-4bb9-a2cb-c47cfc333c75" providerId="ADAL" clId="{BE3D5A22-F342-974A-BCE0-F100CA04822B}" dt="2021-02-03T09:46:14.099" v="392" actId="1076"/>
          <ac:picMkLst>
            <pc:docMk/>
            <pc:sldMk cId="3074403302" sldId="358"/>
            <ac:picMk id="10" creationId="{40947EF0-2CFC-AF4A-B716-BFC49730F3AD}"/>
          </ac:picMkLst>
        </pc:picChg>
      </pc:sldChg>
      <pc:sldChg chg="modSp new mod">
        <pc:chgData name="George Oikonomou" userId="e5e5709f-5788-4bb9-a2cb-c47cfc333c75" providerId="ADAL" clId="{BE3D5A22-F342-974A-BCE0-F100CA04822B}" dt="2021-02-02T14:35:53.314" v="379" actId="20577"/>
        <pc:sldMkLst>
          <pc:docMk/>
          <pc:sldMk cId="795689133" sldId="359"/>
        </pc:sldMkLst>
        <pc:spChg chg="mod">
          <ac:chgData name="George Oikonomou" userId="e5e5709f-5788-4bb9-a2cb-c47cfc333c75" providerId="ADAL" clId="{BE3D5A22-F342-974A-BCE0-F100CA04822B}" dt="2021-02-02T14:30:47.396" v="289" actId="20577"/>
          <ac:spMkLst>
            <pc:docMk/>
            <pc:sldMk cId="795689133" sldId="359"/>
            <ac:spMk id="2" creationId="{4BDE4CF4-0DDC-7149-8928-18E0F47E9AE9}"/>
          </ac:spMkLst>
        </pc:spChg>
        <pc:spChg chg="mod">
          <ac:chgData name="George Oikonomou" userId="e5e5709f-5788-4bb9-a2cb-c47cfc333c75" providerId="ADAL" clId="{BE3D5A22-F342-974A-BCE0-F100CA04822B}" dt="2021-02-02T14:35:53.314" v="379" actId="20577"/>
          <ac:spMkLst>
            <pc:docMk/>
            <pc:sldMk cId="795689133" sldId="359"/>
            <ac:spMk id="3" creationId="{95834DF3-E511-7440-8DB5-84CE8346931D}"/>
          </ac:spMkLst>
        </pc:spChg>
      </pc:sldChg>
      <pc:sldChg chg="addSp delSp modSp add mod">
        <pc:chgData name="George Oikonomou" userId="e5e5709f-5788-4bb9-a2cb-c47cfc333c75" providerId="ADAL" clId="{BE3D5A22-F342-974A-BCE0-F100CA04822B}" dt="2021-02-09T15:26:48.522" v="470" actId="6549"/>
        <pc:sldMkLst>
          <pc:docMk/>
          <pc:sldMk cId="3091221490" sldId="360"/>
        </pc:sldMkLst>
        <pc:spChg chg="mod">
          <ac:chgData name="George Oikonomou" userId="e5e5709f-5788-4bb9-a2cb-c47cfc333c75" providerId="ADAL" clId="{BE3D5A22-F342-974A-BCE0-F100CA04822B}" dt="2021-02-03T09:46:24.609" v="404" actId="20577"/>
          <ac:spMkLst>
            <pc:docMk/>
            <pc:sldMk cId="3091221490" sldId="360"/>
            <ac:spMk id="2" creationId="{EB8DD3F1-6C25-F84B-B555-242BBC2DE884}"/>
          </ac:spMkLst>
        </pc:spChg>
        <pc:spChg chg="mod">
          <ac:chgData name="George Oikonomou" userId="e5e5709f-5788-4bb9-a2cb-c47cfc333c75" providerId="ADAL" clId="{BE3D5A22-F342-974A-BCE0-F100CA04822B}" dt="2021-02-09T15:26:48.522" v="470" actId="6549"/>
          <ac:spMkLst>
            <pc:docMk/>
            <pc:sldMk cId="3091221490" sldId="360"/>
            <ac:spMk id="3" creationId="{398E4A3A-5603-E94B-8A39-EFA4ECF4C034}"/>
          </ac:spMkLst>
        </pc:spChg>
        <pc:picChg chg="add mod">
          <ac:chgData name="George Oikonomou" userId="e5e5709f-5788-4bb9-a2cb-c47cfc333c75" providerId="ADAL" clId="{BE3D5A22-F342-974A-BCE0-F100CA04822B}" dt="2021-02-03T09:47:02.353" v="413" actId="1076"/>
          <ac:picMkLst>
            <pc:docMk/>
            <pc:sldMk cId="3091221490" sldId="360"/>
            <ac:picMk id="7" creationId="{DE83376B-1A28-BC41-83DA-8F21A82F15DC}"/>
          </ac:picMkLst>
        </pc:picChg>
        <pc:picChg chg="del">
          <ac:chgData name="George Oikonomou" userId="e5e5709f-5788-4bb9-a2cb-c47cfc333c75" providerId="ADAL" clId="{BE3D5A22-F342-974A-BCE0-F100CA04822B}" dt="2021-02-03T09:46:26.335" v="405" actId="478"/>
          <ac:picMkLst>
            <pc:docMk/>
            <pc:sldMk cId="3091221490" sldId="360"/>
            <ac:picMk id="10" creationId="{40947EF0-2CFC-AF4A-B716-BFC49730F3AD}"/>
          </ac:picMkLst>
        </pc:picChg>
      </pc:sldChg>
      <pc:sldMasterChg chg="del delSldLayout">
        <pc:chgData name="George Oikonomou" userId="e5e5709f-5788-4bb9-a2cb-c47cfc333c75" providerId="ADAL" clId="{BE3D5A22-F342-974A-BCE0-F100CA04822B}" dt="2021-02-02T14:28:34.286" v="8" actId="2696"/>
        <pc:sldMasterMkLst>
          <pc:docMk/>
          <pc:sldMasterMk cId="0" sldId="2147483670"/>
        </pc:sldMasterMkLst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3898113145" sldId="2147483860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890028939" sldId="2147483861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3778447086" sldId="2147483862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1907334286" sldId="2147483863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2018854094" sldId="2147483864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1755362125" sldId="2147483865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2339352647" sldId="2147483866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4121688610" sldId="2147483867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675412143" sldId="2147483868"/>
          </pc:sldLayoutMkLst>
        </pc:sldLayoutChg>
      </pc:sldMasterChg>
    </pc:docChg>
  </pc:docChgLst>
  <pc:docChgLst>
    <pc:chgData name="George Oikonomou" userId="e5e5709f-5788-4bb9-a2cb-c47cfc333c75" providerId="ADAL" clId="{2BACB8C2-BEEE-A246-973F-B0F3BFF3642B}"/>
    <pc:docChg chg="undo redo custSel addSld delSld modSld">
      <pc:chgData name="George Oikonomou" userId="e5e5709f-5788-4bb9-a2cb-c47cfc333c75" providerId="ADAL" clId="{2BACB8C2-BEEE-A246-973F-B0F3BFF3642B}" dt="2021-04-19T16:03:35.287" v="239" actId="478"/>
      <pc:docMkLst>
        <pc:docMk/>
      </pc:docMkLst>
      <pc:sldChg chg="modSp mod">
        <pc:chgData name="George Oikonomou" userId="e5e5709f-5788-4bb9-a2cb-c47cfc333c75" providerId="ADAL" clId="{2BACB8C2-BEEE-A246-973F-B0F3BFF3642B}" dt="2021-04-19T15:42:40.645" v="3" actId="20577"/>
        <pc:sldMkLst>
          <pc:docMk/>
          <pc:sldMk cId="0" sldId="350"/>
        </pc:sldMkLst>
        <pc:spChg chg="mod">
          <ac:chgData name="George Oikonomou" userId="e5e5709f-5788-4bb9-a2cb-c47cfc333c75" providerId="ADAL" clId="{2BACB8C2-BEEE-A246-973F-B0F3BFF3642B}" dt="2021-04-19T15:42:40.645" v="3" actId="20577"/>
          <ac:spMkLst>
            <pc:docMk/>
            <pc:sldMk cId="0" sldId="350"/>
            <ac:spMk id="10" creationId="{DCADF786-82E0-0F44-8B1B-822B21036169}"/>
          </ac:spMkLst>
        </pc:spChg>
      </pc:sldChg>
      <pc:sldChg chg="addSp delSp modSp new mod">
        <pc:chgData name="George Oikonomou" userId="e5e5709f-5788-4bb9-a2cb-c47cfc333c75" providerId="ADAL" clId="{2BACB8C2-BEEE-A246-973F-B0F3BFF3642B}" dt="2021-04-19T15:48:07.561" v="31" actId="20577"/>
        <pc:sldMkLst>
          <pc:docMk/>
          <pc:sldMk cId="142996377" sldId="351"/>
        </pc:sldMkLst>
        <pc:spChg chg="mod">
          <ac:chgData name="George Oikonomou" userId="e5e5709f-5788-4bb9-a2cb-c47cfc333c75" providerId="ADAL" clId="{2BACB8C2-BEEE-A246-973F-B0F3BFF3642B}" dt="2021-04-19T15:48:07.561" v="31" actId="20577"/>
          <ac:spMkLst>
            <pc:docMk/>
            <pc:sldMk cId="142996377" sldId="351"/>
            <ac:spMk id="2" creationId="{07104178-66D0-1446-8AB5-339DD1543814}"/>
          </ac:spMkLst>
        </pc:spChg>
        <pc:spChg chg="del">
          <ac:chgData name="George Oikonomou" userId="e5e5709f-5788-4bb9-a2cb-c47cfc333c75" providerId="ADAL" clId="{2BACB8C2-BEEE-A246-973F-B0F3BFF3642B}" dt="2021-04-19T15:45:44.020" v="4"/>
          <ac:spMkLst>
            <pc:docMk/>
            <pc:sldMk cId="142996377" sldId="351"/>
            <ac:spMk id="3" creationId="{59CE2CC6-5DE6-6844-B388-113C39EEDDDB}"/>
          </ac:spMkLst>
        </pc:spChg>
        <pc:spChg chg="add mod">
          <ac:chgData name="George Oikonomou" userId="e5e5709f-5788-4bb9-a2cb-c47cfc333c75" providerId="ADAL" clId="{2BACB8C2-BEEE-A246-973F-B0F3BFF3642B}" dt="2021-04-19T15:46:53.960" v="18" actId="14100"/>
          <ac:spMkLst>
            <pc:docMk/>
            <pc:sldMk cId="142996377" sldId="351"/>
            <ac:spMk id="10" creationId="{F2F9142A-C9EA-EB42-A7E4-950731210AFD}"/>
          </ac:spMkLst>
        </pc:spChg>
        <pc:spChg chg="add del mod">
          <ac:chgData name="George Oikonomou" userId="e5e5709f-5788-4bb9-a2cb-c47cfc333c75" providerId="ADAL" clId="{2BACB8C2-BEEE-A246-973F-B0F3BFF3642B}" dt="2021-04-19T15:47:29.658" v="20"/>
          <ac:spMkLst>
            <pc:docMk/>
            <pc:sldMk cId="142996377" sldId="351"/>
            <ac:spMk id="11" creationId="{23FEBC1B-D364-384A-A92F-EAEB9CA10CD1}"/>
          </ac:spMkLst>
        </pc:spChg>
        <pc:picChg chg="add del mod">
          <ac:chgData name="George Oikonomou" userId="e5e5709f-5788-4bb9-a2cb-c47cfc333c75" providerId="ADAL" clId="{2BACB8C2-BEEE-A246-973F-B0F3BFF3642B}" dt="2021-04-19T15:47:16.112" v="19" actId="478"/>
          <ac:picMkLst>
            <pc:docMk/>
            <pc:sldMk cId="142996377" sldId="351"/>
            <ac:picMk id="7" creationId="{30492D59-D6B6-0641-B5C4-3C63C20968D1}"/>
          </ac:picMkLst>
        </pc:picChg>
        <pc:picChg chg="add mod">
          <ac:chgData name="George Oikonomou" userId="e5e5709f-5788-4bb9-a2cb-c47cfc333c75" providerId="ADAL" clId="{2BACB8C2-BEEE-A246-973F-B0F3BFF3642B}" dt="2021-04-19T15:46:38.512" v="15" actId="1076"/>
          <ac:picMkLst>
            <pc:docMk/>
            <pc:sldMk cId="142996377" sldId="351"/>
            <ac:picMk id="9" creationId="{D11E46E5-3B0C-BC43-B775-09A263EB25E2}"/>
          </ac:picMkLst>
        </pc:picChg>
        <pc:picChg chg="add mod">
          <ac:chgData name="George Oikonomou" userId="e5e5709f-5788-4bb9-a2cb-c47cfc333c75" providerId="ADAL" clId="{2BACB8C2-BEEE-A246-973F-B0F3BFF3642B}" dt="2021-04-19T15:47:34.991" v="22" actId="14100"/>
          <ac:picMkLst>
            <pc:docMk/>
            <pc:sldMk cId="142996377" sldId="351"/>
            <ac:picMk id="13" creationId="{9F94C7B2-1A18-8046-83A8-6CECDFD449B7}"/>
          </ac:picMkLst>
        </pc:picChg>
      </pc:sldChg>
      <pc:sldChg chg="addSp delSp modSp new mod">
        <pc:chgData name="George Oikonomou" userId="e5e5709f-5788-4bb9-a2cb-c47cfc333c75" providerId="ADAL" clId="{2BACB8C2-BEEE-A246-973F-B0F3BFF3642B}" dt="2021-04-19T15:49:33.768" v="46" actId="14100"/>
        <pc:sldMkLst>
          <pc:docMk/>
          <pc:sldMk cId="3396120963" sldId="352"/>
        </pc:sldMkLst>
        <pc:spChg chg="mod">
          <ac:chgData name="George Oikonomou" userId="e5e5709f-5788-4bb9-a2cb-c47cfc333c75" providerId="ADAL" clId="{2BACB8C2-BEEE-A246-973F-B0F3BFF3642B}" dt="2021-04-19T15:48:12.616" v="41" actId="20577"/>
          <ac:spMkLst>
            <pc:docMk/>
            <pc:sldMk cId="3396120963" sldId="352"/>
            <ac:spMk id="2" creationId="{94379338-8AB7-2B4A-9C8C-E0E28B08C3B4}"/>
          </ac:spMkLst>
        </pc:spChg>
        <pc:spChg chg="del">
          <ac:chgData name="George Oikonomou" userId="e5e5709f-5788-4bb9-a2cb-c47cfc333c75" providerId="ADAL" clId="{2BACB8C2-BEEE-A246-973F-B0F3BFF3642B}" dt="2021-04-19T15:49:24.218" v="42"/>
          <ac:spMkLst>
            <pc:docMk/>
            <pc:sldMk cId="3396120963" sldId="352"/>
            <ac:spMk id="3" creationId="{87BFBAFC-77B0-1644-97F6-66D8874AC7EC}"/>
          </ac:spMkLst>
        </pc:spChg>
        <pc:picChg chg="add mod">
          <ac:chgData name="George Oikonomou" userId="e5e5709f-5788-4bb9-a2cb-c47cfc333c75" providerId="ADAL" clId="{2BACB8C2-BEEE-A246-973F-B0F3BFF3642B}" dt="2021-04-19T15:49:33.768" v="46" actId="14100"/>
          <ac:picMkLst>
            <pc:docMk/>
            <pc:sldMk cId="3396120963" sldId="352"/>
            <ac:picMk id="7" creationId="{F535DAD9-B97C-DA42-BB91-40B7142F5172}"/>
          </ac:picMkLst>
        </pc:picChg>
      </pc:sldChg>
      <pc:sldChg chg="addSp delSp modSp new mod">
        <pc:chgData name="George Oikonomou" userId="e5e5709f-5788-4bb9-a2cb-c47cfc333c75" providerId="ADAL" clId="{2BACB8C2-BEEE-A246-973F-B0F3BFF3642B}" dt="2021-04-19T16:03:35.287" v="239" actId="478"/>
        <pc:sldMkLst>
          <pc:docMk/>
          <pc:sldMk cId="3360123387" sldId="353"/>
        </pc:sldMkLst>
        <pc:spChg chg="mod">
          <ac:chgData name="George Oikonomou" userId="e5e5709f-5788-4bb9-a2cb-c47cfc333c75" providerId="ADAL" clId="{2BACB8C2-BEEE-A246-973F-B0F3BFF3642B}" dt="2021-04-19T15:58:26.376" v="148"/>
          <ac:spMkLst>
            <pc:docMk/>
            <pc:sldMk cId="3360123387" sldId="353"/>
            <ac:spMk id="2" creationId="{9C652333-A1B5-1D41-8CA8-5E5CAC98F89A}"/>
          </ac:spMkLst>
        </pc:spChg>
        <pc:spChg chg="del">
          <ac:chgData name="George Oikonomou" userId="e5e5709f-5788-4bb9-a2cb-c47cfc333c75" providerId="ADAL" clId="{2BACB8C2-BEEE-A246-973F-B0F3BFF3642B}" dt="2021-04-19T15:50:08.393" v="48"/>
          <ac:spMkLst>
            <pc:docMk/>
            <pc:sldMk cId="3360123387" sldId="353"/>
            <ac:spMk id="3" creationId="{3D4D581D-4063-B14C-82D4-7D52EE3B6304}"/>
          </ac:spMkLst>
        </pc:spChg>
        <pc:spChg chg="add del mod">
          <ac:chgData name="George Oikonomou" userId="e5e5709f-5788-4bb9-a2cb-c47cfc333c75" providerId="ADAL" clId="{2BACB8C2-BEEE-A246-973F-B0F3BFF3642B}" dt="2021-04-19T15:51:56.549" v="79"/>
          <ac:spMkLst>
            <pc:docMk/>
            <pc:sldMk cId="3360123387" sldId="353"/>
            <ac:spMk id="14" creationId="{C7AF3FA6-5BD2-584D-8B32-85E74BDD645B}"/>
          </ac:spMkLst>
        </pc:spChg>
        <pc:spChg chg="add del mod">
          <ac:chgData name="George Oikonomou" userId="e5e5709f-5788-4bb9-a2cb-c47cfc333c75" providerId="ADAL" clId="{2BACB8C2-BEEE-A246-973F-B0F3BFF3642B}" dt="2021-04-19T16:03:17.017" v="230" actId="478"/>
          <ac:spMkLst>
            <pc:docMk/>
            <pc:sldMk cId="3360123387" sldId="353"/>
            <ac:spMk id="16" creationId="{90D72695-1D9E-4E4B-A008-7EE2EEF2CAED}"/>
          </ac:spMkLst>
        </pc:spChg>
        <pc:spChg chg="add del mod">
          <ac:chgData name="George Oikonomou" userId="e5e5709f-5788-4bb9-a2cb-c47cfc333c75" providerId="ADAL" clId="{2BACB8C2-BEEE-A246-973F-B0F3BFF3642B}" dt="2021-04-19T16:03:22.771" v="232"/>
          <ac:spMkLst>
            <pc:docMk/>
            <pc:sldMk cId="3360123387" sldId="353"/>
            <ac:spMk id="19" creationId="{E75F2CCD-2FC9-5542-A18F-4B5DAC7F4A3A}"/>
          </ac:spMkLst>
        </pc:spChg>
        <pc:spChg chg="add del mod">
          <ac:chgData name="George Oikonomou" userId="e5e5709f-5788-4bb9-a2cb-c47cfc333c75" providerId="ADAL" clId="{2BACB8C2-BEEE-A246-973F-B0F3BFF3642B}" dt="2021-04-19T16:03:22.771" v="232"/>
          <ac:spMkLst>
            <pc:docMk/>
            <pc:sldMk cId="3360123387" sldId="353"/>
            <ac:spMk id="20" creationId="{1DF0D6BF-A931-2843-8A4D-19CDC257B1B8}"/>
          </ac:spMkLst>
        </pc:spChg>
        <pc:spChg chg="add del mod">
          <ac:chgData name="George Oikonomou" userId="e5e5709f-5788-4bb9-a2cb-c47cfc333c75" providerId="ADAL" clId="{2BACB8C2-BEEE-A246-973F-B0F3BFF3642B}" dt="2021-04-19T16:03:22.771" v="232"/>
          <ac:spMkLst>
            <pc:docMk/>
            <pc:sldMk cId="3360123387" sldId="353"/>
            <ac:spMk id="21" creationId="{1CDAF2E1-57A8-434A-8753-69A34509C34D}"/>
          </ac:spMkLst>
        </pc:spChg>
        <pc:spChg chg="add del mod">
          <ac:chgData name="George Oikonomou" userId="e5e5709f-5788-4bb9-a2cb-c47cfc333c75" providerId="ADAL" clId="{2BACB8C2-BEEE-A246-973F-B0F3BFF3642B}" dt="2021-04-19T16:03:22.771" v="232"/>
          <ac:spMkLst>
            <pc:docMk/>
            <pc:sldMk cId="3360123387" sldId="353"/>
            <ac:spMk id="22" creationId="{49E7F1FC-7ADE-1C4C-BECD-CE713582B417}"/>
          </ac:spMkLst>
        </pc:spChg>
        <pc:spChg chg="add del mod">
          <ac:chgData name="George Oikonomou" userId="e5e5709f-5788-4bb9-a2cb-c47cfc333c75" providerId="ADAL" clId="{2BACB8C2-BEEE-A246-973F-B0F3BFF3642B}" dt="2021-04-19T16:03:22.771" v="232"/>
          <ac:spMkLst>
            <pc:docMk/>
            <pc:sldMk cId="3360123387" sldId="353"/>
            <ac:spMk id="23" creationId="{F712C85C-2495-0E42-974F-966A292BF5F1}"/>
          </ac:spMkLst>
        </pc:spChg>
        <pc:spChg chg="add del mod">
          <ac:chgData name="George Oikonomou" userId="e5e5709f-5788-4bb9-a2cb-c47cfc333c75" providerId="ADAL" clId="{2BACB8C2-BEEE-A246-973F-B0F3BFF3642B}" dt="2021-04-19T16:03:22.771" v="232"/>
          <ac:spMkLst>
            <pc:docMk/>
            <pc:sldMk cId="3360123387" sldId="353"/>
            <ac:spMk id="24" creationId="{2580D87B-9540-9C4D-8781-5AB21E91BF65}"/>
          </ac:spMkLst>
        </pc:spChg>
        <pc:spChg chg="add mod">
          <ac:chgData name="George Oikonomou" userId="e5e5709f-5788-4bb9-a2cb-c47cfc333c75" providerId="ADAL" clId="{2BACB8C2-BEEE-A246-973F-B0F3BFF3642B}" dt="2021-04-19T16:03:27.602" v="234" actId="1076"/>
          <ac:spMkLst>
            <pc:docMk/>
            <pc:sldMk cId="3360123387" sldId="353"/>
            <ac:spMk id="30" creationId="{8E0C0B98-335E-F74D-A7F7-4BDC9BB8D3D2}"/>
          </ac:spMkLst>
        </pc:spChg>
        <pc:spChg chg="add mod">
          <ac:chgData name="George Oikonomou" userId="e5e5709f-5788-4bb9-a2cb-c47cfc333c75" providerId="ADAL" clId="{2BACB8C2-BEEE-A246-973F-B0F3BFF3642B}" dt="2021-04-19T16:03:27.602" v="234" actId="1076"/>
          <ac:spMkLst>
            <pc:docMk/>
            <pc:sldMk cId="3360123387" sldId="353"/>
            <ac:spMk id="31" creationId="{30AE84B0-BB4B-0545-9A2C-DEBDDC8EB58B}"/>
          </ac:spMkLst>
        </pc:spChg>
        <pc:spChg chg="add mod">
          <ac:chgData name="George Oikonomou" userId="e5e5709f-5788-4bb9-a2cb-c47cfc333c75" providerId="ADAL" clId="{2BACB8C2-BEEE-A246-973F-B0F3BFF3642B}" dt="2021-04-19T16:03:27.602" v="234" actId="1076"/>
          <ac:spMkLst>
            <pc:docMk/>
            <pc:sldMk cId="3360123387" sldId="353"/>
            <ac:spMk id="32" creationId="{43F7C786-544B-164C-ADA7-22994D09959B}"/>
          </ac:spMkLst>
        </pc:spChg>
        <pc:spChg chg="add mod">
          <ac:chgData name="George Oikonomou" userId="e5e5709f-5788-4bb9-a2cb-c47cfc333c75" providerId="ADAL" clId="{2BACB8C2-BEEE-A246-973F-B0F3BFF3642B}" dt="2021-04-19T16:03:27.602" v="234" actId="1076"/>
          <ac:spMkLst>
            <pc:docMk/>
            <pc:sldMk cId="3360123387" sldId="353"/>
            <ac:spMk id="33" creationId="{AA215243-92A6-C04A-9CE4-D24635C02FC2}"/>
          </ac:spMkLst>
        </pc:spChg>
        <pc:spChg chg="add mod">
          <ac:chgData name="George Oikonomou" userId="e5e5709f-5788-4bb9-a2cb-c47cfc333c75" providerId="ADAL" clId="{2BACB8C2-BEEE-A246-973F-B0F3BFF3642B}" dt="2021-04-19T16:03:27.602" v="234" actId="1076"/>
          <ac:spMkLst>
            <pc:docMk/>
            <pc:sldMk cId="3360123387" sldId="353"/>
            <ac:spMk id="34" creationId="{BF3224F0-E0DF-8247-AD6B-56D3FE1C8650}"/>
          </ac:spMkLst>
        </pc:spChg>
        <pc:spChg chg="add mod">
          <ac:chgData name="George Oikonomou" userId="e5e5709f-5788-4bb9-a2cb-c47cfc333c75" providerId="ADAL" clId="{2BACB8C2-BEEE-A246-973F-B0F3BFF3642B}" dt="2021-04-19T16:03:27.602" v="234" actId="1076"/>
          <ac:spMkLst>
            <pc:docMk/>
            <pc:sldMk cId="3360123387" sldId="353"/>
            <ac:spMk id="35" creationId="{06BC5641-4868-CF48-96F9-690FBC668A5E}"/>
          </ac:spMkLst>
        </pc:spChg>
        <pc:picChg chg="add mod">
          <ac:chgData name="George Oikonomou" userId="e5e5709f-5788-4bb9-a2cb-c47cfc333c75" providerId="ADAL" clId="{2BACB8C2-BEEE-A246-973F-B0F3BFF3642B}" dt="2021-04-19T15:51:14.681" v="72" actId="1076"/>
          <ac:picMkLst>
            <pc:docMk/>
            <pc:sldMk cId="3360123387" sldId="353"/>
            <ac:picMk id="7" creationId="{A60B39A2-5D06-AC4A-85B8-10905DA66B8D}"/>
          </ac:picMkLst>
        </pc:picChg>
        <pc:picChg chg="add del mod">
          <ac:chgData name="George Oikonomou" userId="e5e5709f-5788-4bb9-a2cb-c47cfc333c75" providerId="ADAL" clId="{2BACB8C2-BEEE-A246-973F-B0F3BFF3642B}" dt="2021-04-19T15:50:32.124" v="59"/>
          <ac:picMkLst>
            <pc:docMk/>
            <pc:sldMk cId="3360123387" sldId="353"/>
            <ac:picMk id="9" creationId="{319AE0C4-34DC-4B48-9BC5-D602DED1854E}"/>
          </ac:picMkLst>
        </pc:picChg>
        <pc:picChg chg="add mod">
          <ac:chgData name="George Oikonomou" userId="e5e5709f-5788-4bb9-a2cb-c47cfc333c75" providerId="ADAL" clId="{2BACB8C2-BEEE-A246-973F-B0F3BFF3642B}" dt="2021-04-19T15:51:22.137" v="75" actId="1076"/>
          <ac:picMkLst>
            <pc:docMk/>
            <pc:sldMk cId="3360123387" sldId="353"/>
            <ac:picMk id="11" creationId="{7EEFB382-DFA5-8041-8397-9FF8E34988CE}"/>
          </ac:picMkLst>
        </pc:picChg>
        <pc:picChg chg="add mod">
          <ac:chgData name="George Oikonomou" userId="e5e5709f-5788-4bb9-a2cb-c47cfc333c75" providerId="ADAL" clId="{2BACB8C2-BEEE-A246-973F-B0F3BFF3642B}" dt="2021-04-19T15:51:28.225" v="77" actId="1076"/>
          <ac:picMkLst>
            <pc:docMk/>
            <pc:sldMk cId="3360123387" sldId="353"/>
            <ac:picMk id="13" creationId="{43147E40-B269-7344-8D73-DBB744109E0E}"/>
          </ac:picMkLst>
        </pc:picChg>
        <pc:cxnChg chg="add del mod">
          <ac:chgData name="George Oikonomou" userId="e5e5709f-5788-4bb9-a2cb-c47cfc333c75" providerId="ADAL" clId="{2BACB8C2-BEEE-A246-973F-B0F3BFF3642B}" dt="2021-04-19T15:51:56.549" v="79"/>
          <ac:cxnSpMkLst>
            <pc:docMk/>
            <pc:sldMk cId="3360123387" sldId="353"/>
            <ac:cxnSpMk id="15" creationId="{C1BC3C24-C048-D84E-9BAD-113E3C46B037}"/>
          </ac:cxnSpMkLst>
        </pc:cxnChg>
        <pc:cxnChg chg="add mod">
          <ac:chgData name="George Oikonomou" userId="e5e5709f-5788-4bb9-a2cb-c47cfc333c75" providerId="ADAL" clId="{2BACB8C2-BEEE-A246-973F-B0F3BFF3642B}" dt="2021-04-19T15:52:08.018" v="84" actId="1076"/>
          <ac:cxnSpMkLst>
            <pc:docMk/>
            <pc:sldMk cId="3360123387" sldId="353"/>
            <ac:cxnSpMk id="17" creationId="{37685769-87D2-1246-B54A-CE0FED08274C}"/>
          </ac:cxnSpMkLst>
        </pc:cxnChg>
        <pc:cxnChg chg="add del mod">
          <ac:chgData name="George Oikonomou" userId="e5e5709f-5788-4bb9-a2cb-c47cfc333c75" providerId="ADAL" clId="{2BACB8C2-BEEE-A246-973F-B0F3BFF3642B}" dt="2021-04-19T16:03:22.771" v="232"/>
          <ac:cxnSpMkLst>
            <pc:docMk/>
            <pc:sldMk cId="3360123387" sldId="353"/>
            <ac:cxnSpMk id="25" creationId="{C00FBF2D-3FB3-4F4F-A876-B8E94CAD44FA}"/>
          </ac:cxnSpMkLst>
        </pc:cxnChg>
        <pc:cxnChg chg="add del mod">
          <ac:chgData name="George Oikonomou" userId="e5e5709f-5788-4bb9-a2cb-c47cfc333c75" providerId="ADAL" clId="{2BACB8C2-BEEE-A246-973F-B0F3BFF3642B}" dt="2021-04-19T16:03:22.771" v="232"/>
          <ac:cxnSpMkLst>
            <pc:docMk/>
            <pc:sldMk cId="3360123387" sldId="353"/>
            <ac:cxnSpMk id="26" creationId="{44371C6E-ECBA-F342-AB0F-B5128A750EB4}"/>
          </ac:cxnSpMkLst>
        </pc:cxnChg>
        <pc:cxnChg chg="add del mod">
          <ac:chgData name="George Oikonomou" userId="e5e5709f-5788-4bb9-a2cb-c47cfc333c75" providerId="ADAL" clId="{2BACB8C2-BEEE-A246-973F-B0F3BFF3642B}" dt="2021-04-19T16:03:22.771" v="232"/>
          <ac:cxnSpMkLst>
            <pc:docMk/>
            <pc:sldMk cId="3360123387" sldId="353"/>
            <ac:cxnSpMk id="27" creationId="{E5208C91-F5E2-6545-8ADA-566FFE04E017}"/>
          </ac:cxnSpMkLst>
        </pc:cxnChg>
        <pc:cxnChg chg="add del mod">
          <ac:chgData name="George Oikonomou" userId="e5e5709f-5788-4bb9-a2cb-c47cfc333c75" providerId="ADAL" clId="{2BACB8C2-BEEE-A246-973F-B0F3BFF3642B}" dt="2021-04-19T16:03:22.771" v="232"/>
          <ac:cxnSpMkLst>
            <pc:docMk/>
            <pc:sldMk cId="3360123387" sldId="353"/>
            <ac:cxnSpMk id="28" creationId="{D1D9BCC8-219D-E140-944D-E988E6AA7D0D}"/>
          </ac:cxnSpMkLst>
        </pc:cxnChg>
        <pc:cxnChg chg="add del mod">
          <ac:chgData name="George Oikonomou" userId="e5e5709f-5788-4bb9-a2cb-c47cfc333c75" providerId="ADAL" clId="{2BACB8C2-BEEE-A246-973F-B0F3BFF3642B}" dt="2021-04-19T16:03:22.771" v="232"/>
          <ac:cxnSpMkLst>
            <pc:docMk/>
            <pc:sldMk cId="3360123387" sldId="353"/>
            <ac:cxnSpMk id="29" creationId="{6C8B9F71-5402-1541-8E3D-DD11153AA709}"/>
          </ac:cxnSpMkLst>
        </pc:cxnChg>
        <pc:cxnChg chg="add del mod">
          <ac:chgData name="George Oikonomou" userId="e5e5709f-5788-4bb9-a2cb-c47cfc333c75" providerId="ADAL" clId="{2BACB8C2-BEEE-A246-973F-B0F3BFF3642B}" dt="2021-04-19T16:03:30.674" v="235" actId="478"/>
          <ac:cxnSpMkLst>
            <pc:docMk/>
            <pc:sldMk cId="3360123387" sldId="353"/>
            <ac:cxnSpMk id="36" creationId="{2F8B653D-B302-344F-BA05-543D0F29F969}"/>
          </ac:cxnSpMkLst>
        </pc:cxnChg>
        <pc:cxnChg chg="add del mod">
          <ac:chgData name="George Oikonomou" userId="e5e5709f-5788-4bb9-a2cb-c47cfc333c75" providerId="ADAL" clId="{2BACB8C2-BEEE-A246-973F-B0F3BFF3642B}" dt="2021-04-19T16:03:33.827" v="238" actId="478"/>
          <ac:cxnSpMkLst>
            <pc:docMk/>
            <pc:sldMk cId="3360123387" sldId="353"/>
            <ac:cxnSpMk id="37" creationId="{D0DDED4B-BEC7-7440-A448-340DB4E77368}"/>
          </ac:cxnSpMkLst>
        </pc:cxnChg>
        <pc:cxnChg chg="add del mod">
          <ac:chgData name="George Oikonomou" userId="e5e5709f-5788-4bb9-a2cb-c47cfc333c75" providerId="ADAL" clId="{2BACB8C2-BEEE-A246-973F-B0F3BFF3642B}" dt="2021-04-19T16:03:31.988" v="236" actId="478"/>
          <ac:cxnSpMkLst>
            <pc:docMk/>
            <pc:sldMk cId="3360123387" sldId="353"/>
            <ac:cxnSpMk id="38" creationId="{80A11A87-D01C-0648-95AA-CE77470AD98A}"/>
          </ac:cxnSpMkLst>
        </pc:cxnChg>
        <pc:cxnChg chg="add del mod">
          <ac:chgData name="George Oikonomou" userId="e5e5709f-5788-4bb9-a2cb-c47cfc333c75" providerId="ADAL" clId="{2BACB8C2-BEEE-A246-973F-B0F3BFF3642B}" dt="2021-04-19T16:03:32.750" v="237" actId="478"/>
          <ac:cxnSpMkLst>
            <pc:docMk/>
            <pc:sldMk cId="3360123387" sldId="353"/>
            <ac:cxnSpMk id="39" creationId="{56791FB4-AD45-1743-9CBD-DB887F036238}"/>
          </ac:cxnSpMkLst>
        </pc:cxnChg>
        <pc:cxnChg chg="add del mod">
          <ac:chgData name="George Oikonomou" userId="e5e5709f-5788-4bb9-a2cb-c47cfc333c75" providerId="ADAL" clId="{2BACB8C2-BEEE-A246-973F-B0F3BFF3642B}" dt="2021-04-19T16:03:35.287" v="239" actId="478"/>
          <ac:cxnSpMkLst>
            <pc:docMk/>
            <pc:sldMk cId="3360123387" sldId="353"/>
            <ac:cxnSpMk id="40" creationId="{95CA6C89-DFB5-074B-8C1D-9BC87077C514}"/>
          </ac:cxnSpMkLst>
        </pc:cxnChg>
      </pc:sldChg>
      <pc:sldChg chg="addSp delSp modSp new mod">
        <pc:chgData name="George Oikonomou" userId="e5e5709f-5788-4bb9-a2cb-c47cfc333c75" providerId="ADAL" clId="{2BACB8C2-BEEE-A246-973F-B0F3BFF3642B}" dt="2021-04-19T15:59:49.682" v="153" actId="122"/>
        <pc:sldMkLst>
          <pc:docMk/>
          <pc:sldMk cId="632928849" sldId="354"/>
        </pc:sldMkLst>
        <pc:spChg chg="mod">
          <ac:chgData name="George Oikonomou" userId="e5e5709f-5788-4bb9-a2cb-c47cfc333c75" providerId="ADAL" clId="{2BACB8C2-BEEE-A246-973F-B0F3BFF3642B}" dt="2021-04-19T15:58:29.484" v="149"/>
          <ac:spMkLst>
            <pc:docMk/>
            <pc:sldMk cId="632928849" sldId="354"/>
            <ac:spMk id="2" creationId="{7A85DBD3-C10A-6445-81B8-96157C2990C7}"/>
          </ac:spMkLst>
        </pc:spChg>
        <pc:spChg chg="del">
          <ac:chgData name="George Oikonomou" userId="e5e5709f-5788-4bb9-a2cb-c47cfc333c75" providerId="ADAL" clId="{2BACB8C2-BEEE-A246-973F-B0F3BFF3642B}" dt="2021-04-19T15:53:35.557" v="86"/>
          <ac:spMkLst>
            <pc:docMk/>
            <pc:sldMk cId="632928849" sldId="354"/>
            <ac:spMk id="3" creationId="{68702C3A-F693-AC41-B8F3-0DA18823DD65}"/>
          </ac:spMkLst>
        </pc:spChg>
        <pc:graphicFrameChg chg="add del">
          <ac:chgData name="George Oikonomou" userId="e5e5709f-5788-4bb9-a2cb-c47cfc333c75" providerId="ADAL" clId="{2BACB8C2-BEEE-A246-973F-B0F3BFF3642B}" dt="2021-04-19T15:54:50.515" v="94" actId="3680"/>
          <ac:graphicFrameMkLst>
            <pc:docMk/>
            <pc:sldMk cId="632928849" sldId="354"/>
            <ac:graphicFrameMk id="8" creationId="{C78BB133-BA2D-4E4E-94BD-6EB64F7CF45C}"/>
          </ac:graphicFrameMkLst>
        </pc:graphicFrameChg>
        <pc:graphicFrameChg chg="add mod modGraphic">
          <ac:chgData name="George Oikonomou" userId="e5e5709f-5788-4bb9-a2cb-c47cfc333c75" providerId="ADAL" clId="{2BACB8C2-BEEE-A246-973F-B0F3BFF3642B}" dt="2021-04-19T15:59:49.682" v="153" actId="122"/>
          <ac:graphicFrameMkLst>
            <pc:docMk/>
            <pc:sldMk cId="632928849" sldId="354"/>
            <ac:graphicFrameMk id="9" creationId="{CB005EFD-31E2-104A-8429-0A175EF363D4}"/>
          </ac:graphicFrameMkLst>
        </pc:graphicFrameChg>
        <pc:graphicFrameChg chg="add del mod">
          <ac:chgData name="George Oikonomou" userId="e5e5709f-5788-4bb9-a2cb-c47cfc333c75" providerId="ADAL" clId="{2BACB8C2-BEEE-A246-973F-B0F3BFF3642B}" dt="2021-04-19T15:56:30.983" v="124"/>
          <ac:graphicFrameMkLst>
            <pc:docMk/>
            <pc:sldMk cId="632928849" sldId="354"/>
            <ac:graphicFrameMk id="10" creationId="{93EA90DA-34DB-0E40-A92C-1B454D1DB1B2}"/>
          </ac:graphicFrameMkLst>
        </pc:graphicFrameChg>
        <pc:graphicFrameChg chg="add mod modGraphic">
          <ac:chgData name="George Oikonomou" userId="e5e5709f-5788-4bb9-a2cb-c47cfc333c75" providerId="ADAL" clId="{2BACB8C2-BEEE-A246-973F-B0F3BFF3642B}" dt="2021-04-19T15:57:28.645" v="140" actId="14100"/>
          <ac:graphicFrameMkLst>
            <pc:docMk/>
            <pc:sldMk cId="632928849" sldId="354"/>
            <ac:graphicFrameMk id="11" creationId="{05C4B205-5CA6-6F40-AD29-8593815A6BE2}"/>
          </ac:graphicFrameMkLst>
        </pc:graphicFrameChg>
        <pc:picChg chg="add mod">
          <ac:chgData name="George Oikonomou" userId="e5e5709f-5788-4bb9-a2cb-c47cfc333c75" providerId="ADAL" clId="{2BACB8C2-BEEE-A246-973F-B0F3BFF3642B}" dt="2021-04-19T15:53:50.690" v="92" actId="1076"/>
          <ac:picMkLst>
            <pc:docMk/>
            <pc:sldMk cId="632928849" sldId="354"/>
            <ac:picMk id="7" creationId="{FC8A1423-4451-E648-94D5-4ED2BFBC401E}"/>
          </ac:picMkLst>
        </pc:picChg>
      </pc:sldChg>
      <pc:sldChg chg="addSp delSp modSp new mod">
        <pc:chgData name="George Oikonomou" userId="e5e5709f-5788-4bb9-a2cb-c47cfc333c75" providerId="ADAL" clId="{2BACB8C2-BEEE-A246-973F-B0F3BFF3642B}" dt="2021-04-19T16:01:56.886" v="229"/>
        <pc:sldMkLst>
          <pc:docMk/>
          <pc:sldMk cId="4044519078" sldId="355"/>
        </pc:sldMkLst>
        <pc:spChg chg="mod">
          <ac:chgData name="George Oikonomou" userId="e5e5709f-5788-4bb9-a2cb-c47cfc333c75" providerId="ADAL" clId="{2BACB8C2-BEEE-A246-973F-B0F3BFF3642B}" dt="2021-04-19T16:00:09.197" v="155"/>
          <ac:spMkLst>
            <pc:docMk/>
            <pc:sldMk cId="4044519078" sldId="355"/>
            <ac:spMk id="2" creationId="{1BFD7A60-4A23-7A43-B556-F46D8B525C18}"/>
          </ac:spMkLst>
        </pc:spChg>
        <pc:spChg chg="del">
          <ac:chgData name="George Oikonomou" userId="e5e5709f-5788-4bb9-a2cb-c47cfc333c75" providerId="ADAL" clId="{2BACB8C2-BEEE-A246-973F-B0F3BFF3642B}" dt="2021-04-19T16:00:27.191" v="156"/>
          <ac:spMkLst>
            <pc:docMk/>
            <pc:sldMk cId="4044519078" sldId="355"/>
            <ac:spMk id="3" creationId="{C0166D9A-503B-5E4D-995C-1BE3057748DE}"/>
          </ac:spMkLst>
        </pc:spChg>
        <pc:spChg chg="add mod">
          <ac:chgData name="George Oikonomou" userId="e5e5709f-5788-4bb9-a2cb-c47cfc333c75" providerId="ADAL" clId="{2BACB8C2-BEEE-A246-973F-B0F3BFF3642B}" dt="2021-04-19T16:01:37.807" v="228" actId="1036"/>
          <ac:spMkLst>
            <pc:docMk/>
            <pc:sldMk cId="4044519078" sldId="355"/>
            <ac:spMk id="8" creationId="{64D842C3-2039-154F-A208-E883BA61A8AD}"/>
          </ac:spMkLst>
        </pc:spChg>
        <pc:picChg chg="add mod">
          <ac:chgData name="George Oikonomou" userId="e5e5709f-5788-4bb9-a2cb-c47cfc333c75" providerId="ADAL" clId="{2BACB8C2-BEEE-A246-973F-B0F3BFF3642B}" dt="2021-04-19T16:01:37.807" v="228" actId="1036"/>
          <ac:picMkLst>
            <pc:docMk/>
            <pc:sldMk cId="4044519078" sldId="355"/>
            <ac:picMk id="7" creationId="{FD6B406E-6586-F141-989A-B2CD9F4A3A42}"/>
          </ac:picMkLst>
        </pc:picChg>
        <pc:picChg chg="add mod">
          <ac:chgData name="George Oikonomou" userId="e5e5709f-5788-4bb9-a2cb-c47cfc333c75" providerId="ADAL" clId="{2BACB8C2-BEEE-A246-973F-B0F3BFF3642B}" dt="2021-04-19T16:01:56.886" v="229"/>
          <ac:picMkLst>
            <pc:docMk/>
            <pc:sldMk cId="4044519078" sldId="355"/>
            <ac:picMk id="9" creationId="{B349A29F-C7F4-2B4A-A570-C03AAA9B719F}"/>
          </ac:picMkLst>
        </pc:picChg>
      </pc:sldChg>
      <pc:sldChg chg="del">
        <pc:chgData name="George Oikonomou" userId="e5e5709f-5788-4bb9-a2cb-c47cfc333c75" providerId="ADAL" clId="{2BACB8C2-BEEE-A246-973F-B0F3BFF3642B}" dt="2021-04-19T15:42:36.445" v="0" actId="2696"/>
        <pc:sldMkLst>
          <pc:docMk/>
          <pc:sldMk cId="975960329" sldId="409"/>
        </pc:sldMkLst>
      </pc:sldChg>
      <pc:sldChg chg="del">
        <pc:chgData name="George Oikonomou" userId="e5e5709f-5788-4bb9-a2cb-c47cfc333c75" providerId="ADAL" clId="{2BACB8C2-BEEE-A246-973F-B0F3BFF3642B}" dt="2021-04-19T15:42:36.445" v="0" actId="2696"/>
        <pc:sldMkLst>
          <pc:docMk/>
          <pc:sldMk cId="593927487" sldId="410"/>
        </pc:sldMkLst>
      </pc:sldChg>
      <pc:sldChg chg="del">
        <pc:chgData name="George Oikonomou" userId="e5e5709f-5788-4bb9-a2cb-c47cfc333c75" providerId="ADAL" clId="{2BACB8C2-BEEE-A246-973F-B0F3BFF3642B}" dt="2021-04-19T15:42:36.445" v="0" actId="2696"/>
        <pc:sldMkLst>
          <pc:docMk/>
          <pc:sldMk cId="2302250725" sldId="411"/>
        </pc:sldMkLst>
      </pc:sldChg>
      <pc:sldChg chg="del">
        <pc:chgData name="George Oikonomou" userId="e5e5709f-5788-4bb9-a2cb-c47cfc333c75" providerId="ADAL" clId="{2BACB8C2-BEEE-A246-973F-B0F3BFF3642B}" dt="2021-04-19T15:42:36.445" v="0" actId="2696"/>
        <pc:sldMkLst>
          <pc:docMk/>
          <pc:sldMk cId="2542158842" sldId="412"/>
        </pc:sldMkLst>
      </pc:sldChg>
    </pc:docChg>
  </pc:docChgLst>
  <pc:docChgLst>
    <pc:chgData name="George Oikonomou" userId="e5e5709f-5788-4bb9-a2cb-c47cfc333c75" providerId="ADAL" clId="{161BD32C-5D11-7546-9021-4314CF9BF71C}"/>
    <pc:docChg chg="undo custSel addSld delSld modSld">
      <pc:chgData name="George Oikonomou" userId="e5e5709f-5788-4bb9-a2cb-c47cfc333c75" providerId="ADAL" clId="{161BD32C-5D11-7546-9021-4314CF9BF71C}" dt="2021-03-22T21:16:38.758" v="580" actId="207"/>
      <pc:docMkLst>
        <pc:docMk/>
      </pc:docMkLst>
      <pc:sldChg chg="modSp mod">
        <pc:chgData name="George Oikonomou" userId="e5e5709f-5788-4bb9-a2cb-c47cfc333c75" providerId="ADAL" clId="{161BD32C-5D11-7546-9021-4314CF9BF71C}" dt="2021-03-22T20:53:22.194" v="1" actId="20577"/>
        <pc:sldMkLst>
          <pc:docMk/>
          <pc:sldMk cId="0" sldId="350"/>
        </pc:sldMkLst>
        <pc:spChg chg="mod">
          <ac:chgData name="George Oikonomou" userId="e5e5709f-5788-4bb9-a2cb-c47cfc333c75" providerId="ADAL" clId="{161BD32C-5D11-7546-9021-4314CF9BF71C}" dt="2021-03-22T20:53:22.194" v="1" actId="20577"/>
          <ac:spMkLst>
            <pc:docMk/>
            <pc:sldMk cId="0" sldId="350"/>
            <ac:spMk id="10" creationId="{DCADF786-82E0-0F44-8B1B-822B21036169}"/>
          </ac:spMkLst>
        </pc:spChg>
      </pc:sldChg>
      <pc:sldChg chg="del">
        <pc:chgData name="George Oikonomou" userId="e5e5709f-5788-4bb9-a2cb-c47cfc333c75" providerId="ADAL" clId="{161BD32C-5D11-7546-9021-4314CF9BF71C}" dt="2021-03-22T20:54:10.876" v="50" actId="2696"/>
        <pc:sldMkLst>
          <pc:docMk/>
          <pc:sldMk cId="2761249160" sldId="352"/>
        </pc:sldMkLst>
      </pc:sldChg>
      <pc:sldChg chg="del">
        <pc:chgData name="George Oikonomou" userId="e5e5709f-5788-4bb9-a2cb-c47cfc333c75" providerId="ADAL" clId="{161BD32C-5D11-7546-9021-4314CF9BF71C}" dt="2021-03-22T20:54:10.876" v="50" actId="2696"/>
        <pc:sldMkLst>
          <pc:docMk/>
          <pc:sldMk cId="2237182819" sldId="353"/>
        </pc:sldMkLst>
      </pc:sldChg>
      <pc:sldChg chg="del">
        <pc:chgData name="George Oikonomou" userId="e5e5709f-5788-4bb9-a2cb-c47cfc333c75" providerId="ADAL" clId="{161BD32C-5D11-7546-9021-4314CF9BF71C}" dt="2021-03-22T20:54:10.876" v="50" actId="2696"/>
        <pc:sldMkLst>
          <pc:docMk/>
          <pc:sldMk cId="3513127916" sldId="354"/>
        </pc:sldMkLst>
      </pc:sldChg>
      <pc:sldChg chg="del">
        <pc:chgData name="George Oikonomou" userId="e5e5709f-5788-4bb9-a2cb-c47cfc333c75" providerId="ADAL" clId="{161BD32C-5D11-7546-9021-4314CF9BF71C}" dt="2021-03-22T20:54:10.876" v="50" actId="2696"/>
        <pc:sldMkLst>
          <pc:docMk/>
          <pc:sldMk cId="3509051778" sldId="355"/>
        </pc:sldMkLst>
      </pc:sldChg>
      <pc:sldChg chg="del">
        <pc:chgData name="George Oikonomou" userId="e5e5709f-5788-4bb9-a2cb-c47cfc333c75" providerId="ADAL" clId="{161BD32C-5D11-7546-9021-4314CF9BF71C}" dt="2021-03-22T20:54:10.876" v="50" actId="2696"/>
        <pc:sldMkLst>
          <pc:docMk/>
          <pc:sldMk cId="2201406092" sldId="356"/>
        </pc:sldMkLst>
      </pc:sldChg>
      <pc:sldChg chg="del">
        <pc:chgData name="George Oikonomou" userId="e5e5709f-5788-4bb9-a2cb-c47cfc333c75" providerId="ADAL" clId="{161BD32C-5D11-7546-9021-4314CF9BF71C}" dt="2021-03-22T20:54:10.876" v="50" actId="2696"/>
        <pc:sldMkLst>
          <pc:docMk/>
          <pc:sldMk cId="3171477645" sldId="357"/>
        </pc:sldMkLst>
      </pc:sldChg>
      <pc:sldChg chg="del">
        <pc:chgData name="George Oikonomou" userId="e5e5709f-5788-4bb9-a2cb-c47cfc333c75" providerId="ADAL" clId="{161BD32C-5D11-7546-9021-4314CF9BF71C}" dt="2021-03-22T20:54:10.876" v="50" actId="2696"/>
        <pc:sldMkLst>
          <pc:docMk/>
          <pc:sldMk cId="4060398805" sldId="358"/>
        </pc:sldMkLst>
      </pc:sldChg>
      <pc:sldChg chg="del">
        <pc:chgData name="George Oikonomou" userId="e5e5709f-5788-4bb9-a2cb-c47cfc333c75" providerId="ADAL" clId="{161BD32C-5D11-7546-9021-4314CF9BF71C}" dt="2021-03-22T20:54:10.876" v="50" actId="2696"/>
        <pc:sldMkLst>
          <pc:docMk/>
          <pc:sldMk cId="914531691" sldId="359"/>
        </pc:sldMkLst>
      </pc:sldChg>
      <pc:sldChg chg="del">
        <pc:chgData name="George Oikonomou" userId="e5e5709f-5788-4bb9-a2cb-c47cfc333c75" providerId="ADAL" clId="{161BD32C-5D11-7546-9021-4314CF9BF71C}" dt="2021-03-22T20:54:10.876" v="50" actId="2696"/>
        <pc:sldMkLst>
          <pc:docMk/>
          <pc:sldMk cId="66104911" sldId="360"/>
        </pc:sldMkLst>
      </pc:sldChg>
      <pc:sldChg chg="modSp add mod">
        <pc:chgData name="George Oikonomou" userId="e5e5709f-5788-4bb9-a2cb-c47cfc333c75" providerId="ADAL" clId="{161BD32C-5D11-7546-9021-4314CF9BF71C}" dt="2021-03-22T21:16:32.638" v="578" actId="207"/>
        <pc:sldMkLst>
          <pc:docMk/>
          <pc:sldMk cId="975960329" sldId="409"/>
        </pc:sldMkLst>
        <pc:spChg chg="mod">
          <ac:chgData name="George Oikonomou" userId="e5e5709f-5788-4bb9-a2cb-c47cfc333c75" providerId="ADAL" clId="{161BD32C-5D11-7546-9021-4314CF9BF71C}" dt="2021-03-22T20:54:35.290" v="104" actId="255"/>
          <ac:spMkLst>
            <pc:docMk/>
            <pc:sldMk cId="975960329" sldId="409"/>
            <ac:spMk id="2" creationId="{59B0B697-A2C6-CD49-BB26-E33BDA3DD411}"/>
          </ac:spMkLst>
        </pc:spChg>
        <pc:spChg chg="mod">
          <ac:chgData name="George Oikonomou" userId="e5e5709f-5788-4bb9-a2cb-c47cfc333c75" providerId="ADAL" clId="{161BD32C-5D11-7546-9021-4314CF9BF71C}" dt="2021-03-22T20:53:46.219" v="2"/>
          <ac:spMkLst>
            <pc:docMk/>
            <pc:sldMk cId="975960329" sldId="409"/>
            <ac:spMk id="4" creationId="{0B2013BE-96FB-B64F-90B0-2ECA0EF87111}"/>
          </ac:spMkLst>
        </pc:spChg>
        <pc:spChg chg="mod">
          <ac:chgData name="George Oikonomou" userId="e5e5709f-5788-4bb9-a2cb-c47cfc333c75" providerId="ADAL" clId="{161BD32C-5D11-7546-9021-4314CF9BF71C}" dt="2021-03-22T20:53:46.219" v="2"/>
          <ac:spMkLst>
            <pc:docMk/>
            <pc:sldMk cId="975960329" sldId="409"/>
            <ac:spMk id="5" creationId="{459CF28F-F140-DB46-A55C-ED01BD068E21}"/>
          </ac:spMkLst>
        </pc:spChg>
        <pc:spChg chg="mod">
          <ac:chgData name="George Oikonomou" userId="e5e5709f-5788-4bb9-a2cb-c47cfc333c75" providerId="ADAL" clId="{161BD32C-5D11-7546-9021-4314CF9BF71C}" dt="2021-03-22T21:16:26.071" v="575" actId="20577"/>
          <ac:spMkLst>
            <pc:docMk/>
            <pc:sldMk cId="975960329" sldId="409"/>
            <ac:spMk id="6" creationId="{3F46F33C-1217-E74E-BE58-08FF37274B5B}"/>
          </ac:spMkLst>
        </pc:spChg>
        <pc:spChg chg="mod">
          <ac:chgData name="George Oikonomou" userId="e5e5709f-5788-4bb9-a2cb-c47cfc333c75" providerId="ADAL" clId="{161BD32C-5D11-7546-9021-4314CF9BF71C}" dt="2021-03-22T21:16:28.783" v="576" actId="207"/>
          <ac:spMkLst>
            <pc:docMk/>
            <pc:sldMk cId="975960329" sldId="409"/>
            <ac:spMk id="8" creationId="{DC3DB454-DD7E-D844-A4DB-5B999C06DC82}"/>
          </ac:spMkLst>
        </pc:spChg>
        <pc:spChg chg="mod">
          <ac:chgData name="George Oikonomou" userId="e5e5709f-5788-4bb9-a2cb-c47cfc333c75" providerId="ADAL" clId="{161BD32C-5D11-7546-9021-4314CF9BF71C}" dt="2021-03-22T21:16:30.662" v="577" actId="207"/>
          <ac:spMkLst>
            <pc:docMk/>
            <pc:sldMk cId="975960329" sldId="409"/>
            <ac:spMk id="10" creationId="{EF166E6A-434B-A844-9E25-E32AC0370DA3}"/>
          </ac:spMkLst>
        </pc:spChg>
        <pc:spChg chg="mod">
          <ac:chgData name="George Oikonomou" userId="e5e5709f-5788-4bb9-a2cb-c47cfc333c75" providerId="ADAL" clId="{161BD32C-5D11-7546-9021-4314CF9BF71C}" dt="2021-03-22T21:16:32.638" v="578" actId="207"/>
          <ac:spMkLst>
            <pc:docMk/>
            <pc:sldMk cId="975960329" sldId="409"/>
            <ac:spMk id="12" creationId="{DA123967-31D9-B445-B4FF-3B7C2EE911FC}"/>
          </ac:spMkLst>
        </pc:spChg>
      </pc:sldChg>
      <pc:sldChg chg="modSp add mod">
        <pc:chgData name="George Oikonomou" userId="e5e5709f-5788-4bb9-a2cb-c47cfc333c75" providerId="ADAL" clId="{161BD32C-5D11-7546-9021-4314CF9BF71C}" dt="2021-03-22T21:16:38.758" v="580" actId="207"/>
        <pc:sldMkLst>
          <pc:docMk/>
          <pc:sldMk cId="593927487" sldId="410"/>
        </pc:sldMkLst>
        <pc:spChg chg="mod">
          <ac:chgData name="George Oikonomou" userId="e5e5709f-5788-4bb9-a2cb-c47cfc333c75" providerId="ADAL" clId="{161BD32C-5D11-7546-9021-4314CF9BF71C}" dt="2021-03-22T20:55:23.283" v="121" actId="20577"/>
          <ac:spMkLst>
            <pc:docMk/>
            <pc:sldMk cId="593927487" sldId="410"/>
            <ac:spMk id="2" creationId="{59B0B697-A2C6-CD49-BB26-E33BDA3DD411}"/>
          </ac:spMkLst>
        </pc:spChg>
        <pc:spChg chg="mod">
          <ac:chgData name="George Oikonomou" userId="e5e5709f-5788-4bb9-a2cb-c47cfc333c75" providerId="ADAL" clId="{161BD32C-5D11-7546-9021-4314CF9BF71C}" dt="2021-03-22T20:55:03.494" v="105"/>
          <ac:spMkLst>
            <pc:docMk/>
            <pc:sldMk cId="593927487" sldId="410"/>
            <ac:spMk id="4" creationId="{0B2013BE-96FB-B64F-90B0-2ECA0EF87111}"/>
          </ac:spMkLst>
        </pc:spChg>
        <pc:spChg chg="mod">
          <ac:chgData name="George Oikonomou" userId="e5e5709f-5788-4bb9-a2cb-c47cfc333c75" providerId="ADAL" clId="{161BD32C-5D11-7546-9021-4314CF9BF71C}" dt="2021-03-22T20:55:03.494" v="105"/>
          <ac:spMkLst>
            <pc:docMk/>
            <pc:sldMk cId="593927487" sldId="410"/>
            <ac:spMk id="5" creationId="{459CF28F-F140-DB46-A55C-ED01BD068E21}"/>
          </ac:spMkLst>
        </pc:spChg>
        <pc:spChg chg="mod">
          <ac:chgData name="George Oikonomou" userId="e5e5709f-5788-4bb9-a2cb-c47cfc333c75" providerId="ADAL" clId="{161BD32C-5D11-7546-9021-4314CF9BF71C}" dt="2021-03-22T21:16:36.455" v="579" actId="207"/>
          <ac:spMkLst>
            <pc:docMk/>
            <pc:sldMk cId="593927487" sldId="410"/>
            <ac:spMk id="6" creationId="{3F46F33C-1217-E74E-BE58-08FF37274B5B}"/>
          </ac:spMkLst>
        </pc:spChg>
        <pc:spChg chg="mod">
          <ac:chgData name="George Oikonomou" userId="e5e5709f-5788-4bb9-a2cb-c47cfc333c75" providerId="ADAL" clId="{161BD32C-5D11-7546-9021-4314CF9BF71C}" dt="2021-03-22T21:16:38.758" v="580" actId="207"/>
          <ac:spMkLst>
            <pc:docMk/>
            <pc:sldMk cId="593927487" sldId="410"/>
            <ac:spMk id="14" creationId="{3F9A2AD2-087B-8D45-B4CF-BDB34D54BA1F}"/>
          </ac:spMkLst>
        </pc:spChg>
      </pc:sldChg>
      <pc:sldChg chg="addSp delSp modSp new mod">
        <pc:chgData name="George Oikonomou" userId="e5e5709f-5788-4bb9-a2cb-c47cfc333c75" providerId="ADAL" clId="{161BD32C-5D11-7546-9021-4314CF9BF71C}" dt="2021-03-22T20:57:14.497" v="202" actId="6549"/>
        <pc:sldMkLst>
          <pc:docMk/>
          <pc:sldMk cId="2302250725" sldId="411"/>
        </pc:sldMkLst>
        <pc:spChg chg="mod">
          <ac:chgData name="George Oikonomou" userId="e5e5709f-5788-4bb9-a2cb-c47cfc333c75" providerId="ADAL" clId="{161BD32C-5D11-7546-9021-4314CF9BF71C}" dt="2021-03-22T20:56:03.021" v="180" actId="20577"/>
          <ac:spMkLst>
            <pc:docMk/>
            <pc:sldMk cId="2302250725" sldId="411"/>
            <ac:spMk id="2" creationId="{FA2FD1C9-BAEA-C64B-87D1-D1E2D7E066E9}"/>
          </ac:spMkLst>
        </pc:spChg>
        <pc:spChg chg="del">
          <ac:chgData name="George Oikonomou" userId="e5e5709f-5788-4bb9-a2cb-c47cfc333c75" providerId="ADAL" clId="{161BD32C-5D11-7546-9021-4314CF9BF71C}" dt="2021-03-22T20:56:06.184" v="181" actId="478"/>
          <ac:spMkLst>
            <pc:docMk/>
            <pc:sldMk cId="2302250725" sldId="411"/>
            <ac:spMk id="3" creationId="{AD9643BD-3C36-F449-A1C1-A7BE76DCB4B9}"/>
          </ac:spMkLst>
        </pc:spChg>
        <pc:spChg chg="add mod">
          <ac:chgData name="George Oikonomou" userId="e5e5709f-5788-4bb9-a2cb-c47cfc333c75" providerId="ADAL" clId="{161BD32C-5D11-7546-9021-4314CF9BF71C}" dt="2021-03-22T20:57:08.703" v="196" actId="6549"/>
          <ac:spMkLst>
            <pc:docMk/>
            <pc:sldMk cId="2302250725" sldId="411"/>
            <ac:spMk id="6" creationId="{45CE6AEA-C3B8-7141-A601-821F4DFB30C2}"/>
          </ac:spMkLst>
        </pc:spChg>
        <pc:spChg chg="add mod">
          <ac:chgData name="George Oikonomou" userId="e5e5709f-5788-4bb9-a2cb-c47cfc333c75" providerId="ADAL" clId="{161BD32C-5D11-7546-9021-4314CF9BF71C}" dt="2021-03-22T20:56:24.462" v="183" actId="1076"/>
          <ac:spMkLst>
            <pc:docMk/>
            <pc:sldMk cId="2302250725" sldId="411"/>
            <ac:spMk id="7" creationId="{5074D17C-5F71-2648-9619-68F059C8EBA9}"/>
          </ac:spMkLst>
        </pc:spChg>
        <pc:spChg chg="add mod">
          <ac:chgData name="George Oikonomou" userId="e5e5709f-5788-4bb9-a2cb-c47cfc333c75" providerId="ADAL" clId="{161BD32C-5D11-7546-9021-4314CF9BF71C}" dt="2021-03-22T20:56:55.589" v="187" actId="20577"/>
          <ac:spMkLst>
            <pc:docMk/>
            <pc:sldMk cId="2302250725" sldId="411"/>
            <ac:spMk id="8" creationId="{264AF492-1873-6247-AAC1-EF7F88E4416B}"/>
          </ac:spMkLst>
        </pc:spChg>
        <pc:spChg chg="add mod">
          <ac:chgData name="George Oikonomou" userId="e5e5709f-5788-4bb9-a2cb-c47cfc333c75" providerId="ADAL" clId="{161BD32C-5D11-7546-9021-4314CF9BF71C}" dt="2021-03-22T20:56:24.462" v="183" actId="1076"/>
          <ac:spMkLst>
            <pc:docMk/>
            <pc:sldMk cId="2302250725" sldId="411"/>
            <ac:spMk id="9" creationId="{4DDC3F48-3C06-B94F-A6E6-F669FA3199A1}"/>
          </ac:spMkLst>
        </pc:spChg>
        <pc:spChg chg="add mod">
          <ac:chgData name="George Oikonomou" userId="e5e5709f-5788-4bb9-a2cb-c47cfc333c75" providerId="ADAL" clId="{161BD32C-5D11-7546-9021-4314CF9BF71C}" dt="2021-03-22T20:57:14.497" v="202" actId="6549"/>
          <ac:spMkLst>
            <pc:docMk/>
            <pc:sldMk cId="2302250725" sldId="411"/>
            <ac:spMk id="10" creationId="{77119F8E-E8E4-C44A-919F-06302A10B927}"/>
          </ac:spMkLst>
        </pc:spChg>
        <pc:spChg chg="add mod">
          <ac:chgData name="George Oikonomou" userId="e5e5709f-5788-4bb9-a2cb-c47cfc333c75" providerId="ADAL" clId="{161BD32C-5D11-7546-9021-4314CF9BF71C}" dt="2021-03-22T20:56:24.462" v="183" actId="1076"/>
          <ac:spMkLst>
            <pc:docMk/>
            <pc:sldMk cId="2302250725" sldId="411"/>
            <ac:spMk id="11" creationId="{DCA13253-E98D-FD4F-A7AE-79EE3C4B1EFF}"/>
          </ac:spMkLst>
        </pc:spChg>
      </pc:sldChg>
      <pc:sldChg chg="addSp modSp new mod">
        <pc:chgData name="George Oikonomou" userId="e5e5709f-5788-4bb9-a2cb-c47cfc333c75" providerId="ADAL" clId="{161BD32C-5D11-7546-9021-4314CF9BF71C}" dt="2021-03-22T21:16:08.695" v="568" actId="207"/>
        <pc:sldMkLst>
          <pc:docMk/>
          <pc:sldMk cId="2542158842" sldId="412"/>
        </pc:sldMkLst>
        <pc:spChg chg="mod">
          <ac:chgData name="George Oikonomou" userId="e5e5709f-5788-4bb9-a2cb-c47cfc333c75" providerId="ADAL" clId="{161BD32C-5D11-7546-9021-4314CF9BF71C}" dt="2021-03-22T21:04:10.672" v="207" actId="20577"/>
          <ac:spMkLst>
            <pc:docMk/>
            <pc:sldMk cId="2542158842" sldId="412"/>
            <ac:spMk id="2" creationId="{D7C728AF-1DBB-3B4C-82AB-01B7AE08959C}"/>
          </ac:spMkLst>
        </pc:spChg>
        <pc:spChg chg="mod">
          <ac:chgData name="George Oikonomou" userId="e5e5709f-5788-4bb9-a2cb-c47cfc333c75" providerId="ADAL" clId="{161BD32C-5D11-7546-9021-4314CF9BF71C}" dt="2021-03-22T21:16:08.695" v="568" actId="207"/>
          <ac:spMkLst>
            <pc:docMk/>
            <pc:sldMk cId="2542158842" sldId="412"/>
            <ac:spMk id="3" creationId="{1D72D517-C31C-AE4D-B3F8-7FC8E1982A39}"/>
          </ac:spMkLst>
        </pc:spChg>
        <pc:spChg chg="add mod">
          <ac:chgData name="George Oikonomou" userId="e5e5709f-5788-4bb9-a2cb-c47cfc333c75" providerId="ADAL" clId="{161BD32C-5D11-7546-9021-4314CF9BF71C}" dt="2021-03-22T21:06:19.954" v="279" actId="1035"/>
          <ac:spMkLst>
            <pc:docMk/>
            <pc:sldMk cId="2542158842" sldId="412"/>
            <ac:spMk id="6" creationId="{C02E0379-9F34-A441-BB27-D12399C8EAFB}"/>
          </ac:spMkLst>
        </pc:spChg>
        <pc:spChg chg="add mod">
          <ac:chgData name="George Oikonomou" userId="e5e5709f-5788-4bb9-a2cb-c47cfc333c75" providerId="ADAL" clId="{161BD32C-5D11-7546-9021-4314CF9BF71C}" dt="2021-03-22T21:06:19.954" v="279" actId="1035"/>
          <ac:spMkLst>
            <pc:docMk/>
            <pc:sldMk cId="2542158842" sldId="412"/>
            <ac:spMk id="7" creationId="{26219859-CE0E-5A46-A5E4-676DC47D0A7E}"/>
          </ac:spMkLst>
        </pc:spChg>
        <pc:spChg chg="add mod">
          <ac:chgData name="George Oikonomou" userId="e5e5709f-5788-4bb9-a2cb-c47cfc333c75" providerId="ADAL" clId="{161BD32C-5D11-7546-9021-4314CF9BF71C}" dt="2021-03-22T21:06:19.954" v="279" actId="1035"/>
          <ac:spMkLst>
            <pc:docMk/>
            <pc:sldMk cId="2542158842" sldId="412"/>
            <ac:spMk id="8" creationId="{96F729BA-0DA2-A34D-8247-8582F1F2F094}"/>
          </ac:spMkLst>
        </pc:spChg>
        <pc:cxnChg chg="add mod">
          <ac:chgData name="George Oikonomou" userId="e5e5709f-5788-4bb9-a2cb-c47cfc333c75" providerId="ADAL" clId="{161BD32C-5D11-7546-9021-4314CF9BF71C}" dt="2021-03-22T21:06:19.954" v="279" actId="1035"/>
          <ac:cxnSpMkLst>
            <pc:docMk/>
            <pc:sldMk cId="2542158842" sldId="412"/>
            <ac:cxnSpMk id="10" creationId="{3C2422A2-9383-174A-9EE6-E1799DC6FB6D}"/>
          </ac:cxnSpMkLst>
        </pc:cxnChg>
        <pc:cxnChg chg="add mod">
          <ac:chgData name="George Oikonomou" userId="e5e5709f-5788-4bb9-a2cb-c47cfc333c75" providerId="ADAL" clId="{161BD32C-5D11-7546-9021-4314CF9BF71C}" dt="2021-03-22T21:06:19.954" v="279" actId="1035"/>
          <ac:cxnSpMkLst>
            <pc:docMk/>
            <pc:sldMk cId="2542158842" sldId="412"/>
            <ac:cxnSpMk id="11" creationId="{E5348D6E-8330-8B46-9811-66CFEA334B79}"/>
          </ac:cxnSpMkLst>
        </pc:cxnChg>
      </pc:sldChg>
    </pc:docChg>
  </pc:docChgLst>
  <pc:docChgLst>
    <pc:chgData name="George Oikonomou" userId="e5e5709f-5788-4bb9-a2cb-c47cfc333c75" providerId="ADAL" clId="{B503D18F-4FEA-1940-AFD4-BDEADCDC8569}"/>
    <pc:docChg chg="delSld modSld">
      <pc:chgData name="George Oikonomou" userId="e5e5709f-5788-4bb9-a2cb-c47cfc333c75" providerId="ADAL" clId="{B503D18F-4FEA-1940-AFD4-BDEADCDC8569}" dt="2021-01-27T17:46:52.927" v="34" actId="20577"/>
      <pc:docMkLst>
        <pc:docMk/>
      </pc:docMkLst>
      <pc:sldChg chg="modSp mod">
        <pc:chgData name="George Oikonomou" userId="e5e5709f-5788-4bb9-a2cb-c47cfc333c75" providerId="ADAL" clId="{B503D18F-4FEA-1940-AFD4-BDEADCDC8569}" dt="2021-01-27T17:46:52.927" v="34" actId="20577"/>
        <pc:sldMkLst>
          <pc:docMk/>
          <pc:sldMk cId="0" sldId="320"/>
        </pc:sldMkLst>
        <pc:spChg chg="mod">
          <ac:chgData name="George Oikonomou" userId="e5e5709f-5788-4bb9-a2cb-c47cfc333c75" providerId="ADAL" clId="{B503D18F-4FEA-1940-AFD4-BDEADCDC8569}" dt="2021-01-27T17:46:52.927" v="34" actId="20577"/>
          <ac:spMkLst>
            <pc:docMk/>
            <pc:sldMk cId="0" sldId="320"/>
            <ac:spMk id="13314" creationId="{0B331F58-19E8-5A40-A06E-F65A57E7CC11}"/>
          </ac:spMkLst>
        </pc:spChg>
      </pc:sldChg>
      <pc:sldChg chg="del">
        <pc:chgData name="George Oikonomou" userId="e5e5709f-5788-4bb9-a2cb-c47cfc333c75" providerId="ADAL" clId="{B503D18F-4FEA-1940-AFD4-BDEADCDC8569}" dt="2021-01-27T17:45:50.531" v="6" actId="2696"/>
        <pc:sldMkLst>
          <pc:docMk/>
          <pc:sldMk cId="0" sldId="327"/>
        </pc:sldMkLst>
      </pc:sldChg>
      <pc:sldChg chg="del">
        <pc:chgData name="George Oikonomou" userId="e5e5709f-5788-4bb9-a2cb-c47cfc333c75" providerId="ADAL" clId="{B503D18F-4FEA-1940-AFD4-BDEADCDC8569}" dt="2021-01-27T17:45:56.178" v="8" actId="2696"/>
        <pc:sldMkLst>
          <pc:docMk/>
          <pc:sldMk cId="0" sldId="329"/>
        </pc:sldMkLst>
      </pc:sldChg>
      <pc:sldChg chg="modNotesTx">
        <pc:chgData name="George Oikonomou" userId="e5e5709f-5788-4bb9-a2cb-c47cfc333c75" providerId="ADAL" clId="{B503D18F-4FEA-1940-AFD4-BDEADCDC8569}" dt="2021-01-27T17:46:24.793" v="9" actId="6549"/>
        <pc:sldMkLst>
          <pc:docMk/>
          <pc:sldMk cId="0" sldId="335"/>
        </pc:sldMkLst>
      </pc:sldChg>
      <pc:sldChg chg="del">
        <pc:chgData name="George Oikonomou" userId="e5e5709f-5788-4bb9-a2cb-c47cfc333c75" providerId="ADAL" clId="{B503D18F-4FEA-1940-AFD4-BDEADCDC8569}" dt="2021-01-27T17:45:53.760" v="7" actId="2696"/>
        <pc:sldMkLst>
          <pc:docMk/>
          <pc:sldMk cId="0" sldId="338"/>
        </pc:sldMkLst>
      </pc:sldChg>
      <pc:sldChg chg="modSp mod">
        <pc:chgData name="George Oikonomou" userId="e5e5709f-5788-4bb9-a2cb-c47cfc333c75" providerId="ADAL" clId="{B503D18F-4FEA-1940-AFD4-BDEADCDC8569}" dt="2021-01-18T17:11:20.518" v="5" actId="20577"/>
        <pc:sldMkLst>
          <pc:docMk/>
          <pc:sldMk cId="0" sldId="350"/>
        </pc:sldMkLst>
        <pc:spChg chg="mod">
          <ac:chgData name="George Oikonomou" userId="e5e5709f-5788-4bb9-a2cb-c47cfc333c75" providerId="ADAL" clId="{B503D18F-4FEA-1940-AFD4-BDEADCDC8569}" dt="2021-01-18T17:11:20.518" v="5" actId="20577"/>
          <ac:spMkLst>
            <pc:docMk/>
            <pc:sldMk cId="0" sldId="350"/>
            <ac:spMk id="10" creationId="{DCADF786-82E0-0F44-8B1B-822B21036169}"/>
          </ac:spMkLst>
        </pc:spChg>
      </pc:sldChg>
    </pc:docChg>
  </pc:docChgLst>
  <pc:docChgLst>
    <pc:chgData name="George Oikonomou" userId="e5e5709f-5788-4bb9-a2cb-c47cfc333c75" providerId="ADAL" clId="{3C5082D7-5097-9249-B901-B47CCC812E86}"/>
    <pc:docChg chg="undo custSel addSld delSld modSld">
      <pc:chgData name="George Oikonomou" userId="e5e5709f-5788-4bb9-a2cb-c47cfc333c75" providerId="ADAL" clId="{3C5082D7-5097-9249-B901-B47CCC812E86}" dt="2021-02-10T10:53:36.517" v="577" actId="115"/>
      <pc:docMkLst>
        <pc:docMk/>
      </pc:docMkLst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0" sldId="311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0" sldId="313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0" sldId="315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0" sldId="320"/>
        </pc:sldMkLst>
      </pc:sldChg>
      <pc:sldChg chg="addSp delSp modSp mod chgLayout">
        <pc:chgData name="George Oikonomou" userId="e5e5709f-5788-4bb9-a2cb-c47cfc333c75" providerId="ADAL" clId="{3C5082D7-5097-9249-B901-B47CCC812E86}" dt="2021-02-10T09:59:13.021" v="489" actId="20577"/>
        <pc:sldMkLst>
          <pc:docMk/>
          <pc:sldMk cId="0" sldId="350"/>
        </pc:sldMkLst>
        <pc:spChg chg="mod ord">
          <ac:chgData name="George Oikonomou" userId="e5e5709f-5788-4bb9-a2cb-c47cfc333c75" providerId="ADAL" clId="{3C5082D7-5097-9249-B901-B47CCC812E86}" dt="2021-02-10T09:59:13.021" v="489" actId="20577"/>
          <ac:spMkLst>
            <pc:docMk/>
            <pc:sldMk cId="0" sldId="350"/>
            <ac:spMk id="2" creationId="{8DD23775-4B55-A440-8591-9FAC5E5C99C0}"/>
          </ac:spMkLst>
        </pc:spChg>
        <pc:spChg chg="add del mod">
          <ac:chgData name="George Oikonomou" userId="e5e5709f-5788-4bb9-a2cb-c47cfc333c75" providerId="ADAL" clId="{3C5082D7-5097-9249-B901-B47CCC812E86}" dt="2021-02-09T20:13:30.291" v="6" actId="6264"/>
          <ac:spMkLst>
            <pc:docMk/>
            <pc:sldMk cId="0" sldId="350"/>
            <ac:spMk id="3" creationId="{EBB3DCDF-BFD6-4F4C-8C44-8A042FA85EAD}"/>
          </ac:spMkLst>
        </pc:spChg>
        <pc:spChg chg="add del mod">
          <ac:chgData name="George Oikonomou" userId="e5e5709f-5788-4bb9-a2cb-c47cfc333c75" providerId="ADAL" clId="{3C5082D7-5097-9249-B901-B47CCC812E86}" dt="2021-02-09T20:13:30.291" v="6" actId="6264"/>
          <ac:spMkLst>
            <pc:docMk/>
            <pc:sldMk cId="0" sldId="350"/>
            <ac:spMk id="4" creationId="{59379753-7081-AD4A-B2FC-1248E681F369}"/>
          </ac:spMkLst>
        </pc:spChg>
        <pc:spChg chg="add del mod">
          <ac:chgData name="George Oikonomou" userId="e5e5709f-5788-4bb9-a2cb-c47cfc333c75" providerId="ADAL" clId="{3C5082D7-5097-9249-B901-B47CCC812E86}" dt="2021-02-09T20:13:30.291" v="6" actId="6264"/>
          <ac:spMkLst>
            <pc:docMk/>
            <pc:sldMk cId="0" sldId="350"/>
            <ac:spMk id="5" creationId="{3B88BFCE-936A-BC4B-9E35-5ED0C47495C2}"/>
          </ac:spMkLst>
        </pc:spChg>
        <pc:spChg chg="add del mod">
          <ac:chgData name="George Oikonomou" userId="e5e5709f-5788-4bb9-a2cb-c47cfc333c75" providerId="ADAL" clId="{3C5082D7-5097-9249-B901-B47CCC812E86}" dt="2021-02-09T20:13:30.291" v="6" actId="6264"/>
          <ac:spMkLst>
            <pc:docMk/>
            <pc:sldMk cId="0" sldId="350"/>
            <ac:spMk id="6" creationId="{26F2C7A5-3834-7240-9261-888BA2E88B30}"/>
          </ac:spMkLst>
        </pc:spChg>
        <pc:spChg chg="add del mod">
          <ac:chgData name="George Oikonomou" userId="e5e5709f-5788-4bb9-a2cb-c47cfc333c75" providerId="ADAL" clId="{3C5082D7-5097-9249-B901-B47CCC812E86}" dt="2021-02-09T20:13:30.172" v="5" actId="478"/>
          <ac:spMkLst>
            <pc:docMk/>
            <pc:sldMk cId="0" sldId="350"/>
            <ac:spMk id="7" creationId="{3A44CB19-76AA-CF4D-9D1C-44CE55C2E3DD}"/>
          </ac:spMkLst>
        </pc:spChg>
        <pc:spChg chg="add del mod ord">
          <ac:chgData name="George Oikonomou" userId="e5e5709f-5788-4bb9-a2cb-c47cfc333c75" providerId="ADAL" clId="{3C5082D7-5097-9249-B901-B47CCC812E86}" dt="2021-02-09T20:14:10.028" v="37" actId="255"/>
          <ac:spMkLst>
            <pc:docMk/>
            <pc:sldMk cId="0" sldId="350"/>
            <ac:spMk id="10" creationId="{DCADF786-82E0-0F44-8B1B-822B21036169}"/>
          </ac:spMkLst>
        </pc:spChg>
        <pc:spChg chg="mod ord">
          <ac:chgData name="George Oikonomou" userId="e5e5709f-5788-4bb9-a2cb-c47cfc333c75" providerId="ADAL" clId="{3C5082D7-5097-9249-B901-B47CCC812E86}" dt="2021-02-09T20:13:31.196" v="7" actId="700"/>
          <ac:spMkLst>
            <pc:docMk/>
            <pc:sldMk cId="0" sldId="350"/>
            <ac:spMk id="23555" creationId="{26D4F6E5-D5ED-6449-8E28-7E9003EE0F53}"/>
          </ac:spMkLst>
        </pc:spChg>
        <pc:spChg chg="mod ord">
          <ac:chgData name="George Oikonomou" userId="e5e5709f-5788-4bb9-a2cb-c47cfc333c75" providerId="ADAL" clId="{3C5082D7-5097-9249-B901-B47CCC812E86}" dt="2021-02-09T20:13:31.196" v="7" actId="700"/>
          <ac:spMkLst>
            <pc:docMk/>
            <pc:sldMk cId="0" sldId="350"/>
            <ac:spMk id="23556" creationId="{DEB72E81-0B7F-6F4A-93F9-7661A474839C}"/>
          </ac:spMkLst>
        </pc:spChg>
      </pc:sldChg>
      <pc:sldChg chg="addSp delSp modSp new mod">
        <pc:chgData name="George Oikonomou" userId="e5e5709f-5788-4bb9-a2cb-c47cfc333c75" providerId="ADAL" clId="{3C5082D7-5097-9249-B901-B47CCC812E86}" dt="2021-02-10T10:38:10.665" v="540" actId="20577"/>
        <pc:sldMkLst>
          <pc:docMk/>
          <pc:sldMk cId="1413966540" sldId="351"/>
        </pc:sldMkLst>
        <pc:spChg chg="mod">
          <ac:chgData name="George Oikonomou" userId="e5e5709f-5788-4bb9-a2cb-c47cfc333c75" providerId="ADAL" clId="{3C5082D7-5097-9249-B901-B47CCC812E86}" dt="2021-02-09T20:30:01.891" v="306" actId="20577"/>
          <ac:spMkLst>
            <pc:docMk/>
            <pc:sldMk cId="1413966540" sldId="351"/>
            <ac:spMk id="2" creationId="{1C9A4252-071D-444C-A450-525224A4A765}"/>
          </ac:spMkLst>
        </pc:spChg>
        <pc:spChg chg="del">
          <ac:chgData name="George Oikonomou" userId="e5e5709f-5788-4bb9-a2cb-c47cfc333c75" providerId="ADAL" clId="{3C5082D7-5097-9249-B901-B47CCC812E86}" dt="2021-02-09T20:15:49.154" v="40"/>
          <ac:spMkLst>
            <pc:docMk/>
            <pc:sldMk cId="1413966540" sldId="351"/>
            <ac:spMk id="3" creationId="{E476B881-8B15-9A45-A77F-A5888C5358FB}"/>
          </ac:spMkLst>
        </pc:spChg>
        <pc:spChg chg="add mod">
          <ac:chgData name="George Oikonomou" userId="e5e5709f-5788-4bb9-a2cb-c47cfc333c75" providerId="ADAL" clId="{3C5082D7-5097-9249-B901-B47CCC812E86}" dt="2021-02-10T10:38:10.665" v="540" actId="20577"/>
          <ac:spMkLst>
            <pc:docMk/>
            <pc:sldMk cId="1413966540" sldId="351"/>
            <ac:spMk id="8" creationId="{7560B971-5837-D44E-8AB2-D87803B7C055}"/>
          </ac:spMkLst>
        </pc:spChg>
        <pc:picChg chg="add mod">
          <ac:chgData name="George Oikonomou" userId="e5e5709f-5788-4bb9-a2cb-c47cfc333c75" providerId="ADAL" clId="{3C5082D7-5097-9249-B901-B47CCC812E86}" dt="2021-02-09T20:15:53.862" v="51" actId="1035"/>
          <ac:picMkLst>
            <pc:docMk/>
            <pc:sldMk cId="1413966540" sldId="351"/>
            <ac:picMk id="7" creationId="{D084954D-D6B4-2140-9A04-C92F90CA2B25}"/>
          </ac:picMkLst>
        </pc:picChg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2530701147" sldId="351"/>
        </pc:sldMkLst>
      </pc:sldChg>
      <pc:sldChg chg="addSp delSp modSp new mod">
        <pc:chgData name="George Oikonomou" userId="e5e5709f-5788-4bb9-a2cb-c47cfc333c75" providerId="ADAL" clId="{3C5082D7-5097-9249-B901-B47CCC812E86}" dt="2021-02-10T10:53:36.517" v="577" actId="115"/>
        <pc:sldMkLst>
          <pc:docMk/>
          <pc:sldMk cId="3929239973" sldId="352"/>
        </pc:sldMkLst>
        <pc:spChg chg="mod">
          <ac:chgData name="George Oikonomou" userId="e5e5709f-5788-4bb9-a2cb-c47cfc333c75" providerId="ADAL" clId="{3C5082D7-5097-9249-B901-B47CCC812E86}" dt="2021-02-09T20:33:09.429" v="402" actId="20577"/>
          <ac:spMkLst>
            <pc:docMk/>
            <pc:sldMk cId="3929239973" sldId="352"/>
            <ac:spMk id="2" creationId="{8275DCD4-0FDD-7941-8F07-7885A16D4DEB}"/>
          </ac:spMkLst>
        </pc:spChg>
        <pc:spChg chg="add del">
          <ac:chgData name="George Oikonomou" userId="e5e5709f-5788-4bb9-a2cb-c47cfc333c75" providerId="ADAL" clId="{3C5082D7-5097-9249-B901-B47CCC812E86}" dt="2021-02-09T20:18:22.560" v="58" actId="478"/>
          <ac:spMkLst>
            <pc:docMk/>
            <pc:sldMk cId="3929239973" sldId="352"/>
            <ac:spMk id="3" creationId="{2246251D-9514-8D46-8B7E-0661F8D64A64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6" creationId="{A474227D-FB8F-3848-A6E3-86DE039517C6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7" creationId="{F68CFA7F-6048-C743-9215-DEE5B7792FDC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8" creationId="{D54F29D6-7191-1049-901C-F5E6DC84557B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9" creationId="{BF3105C5-6A93-DE4A-B8A2-F262D5F556A9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0" creationId="{4890B24E-C4F2-C54C-A396-AC0F2577E3C7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1" creationId="{FE3C798B-4BEA-204B-B784-FE0826E12D2E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2" creationId="{80A2CD73-CAC5-6640-9F9F-2412404D900C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3" creationId="{9E33197D-325B-B24F-9754-9739B74992F6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4" creationId="{335CDB03-17B0-9448-B3A6-D42370C6C8F6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5" creationId="{B19D0DF4-BC7C-D348-8C12-0B61F11BD8D3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6" creationId="{4632D32A-DEA5-E04F-9A3F-A0AC70FE10D8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7" creationId="{976413BC-3DE3-3C48-A551-C99DD2BC6917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8" creationId="{8435997F-0347-B54C-868A-DFD2F8601039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9" creationId="{C0F836F4-36C1-3940-899E-D11EA634FB18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0" creationId="{84567D2B-150F-2A4B-9968-A6BEAC201C51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1" creationId="{D9A5614E-87F2-B449-9DDA-19197813D3FD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2" creationId="{90AACAAD-5E67-4E46-B791-8DCC58AA2373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3" creationId="{3C8F6369-F785-734A-B4CD-065523DA4E2E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4" creationId="{9C2EEA9C-EFBF-8C4D-8162-D634501B8BD4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5" creationId="{24142D29-C38A-6B4E-BAB4-CA6ED303DC61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6" creationId="{E99CBB95-1DAE-EC4E-9536-DE4F4BB81525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7" creationId="{8C1D0B5A-4C33-6648-A53A-84E98150CFCF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28" creationId="{D6CCE07F-225A-4541-B372-161A947D9D5F}"/>
          </ac:spMkLst>
        </pc:spChg>
        <pc:spChg chg="add del mod">
          <ac:chgData name="George Oikonomou" userId="e5e5709f-5788-4bb9-a2cb-c47cfc333c75" providerId="ADAL" clId="{3C5082D7-5097-9249-B901-B47CCC812E86}" dt="2021-02-09T20:18:35.081" v="60" actId="478"/>
          <ac:spMkLst>
            <pc:docMk/>
            <pc:sldMk cId="3929239973" sldId="352"/>
            <ac:spMk id="29" creationId="{6543610C-C65D-9142-8EA2-6D01344B526A}"/>
          </ac:spMkLst>
        </pc:spChg>
        <pc:spChg chg="add mod">
          <ac:chgData name="George Oikonomou" userId="e5e5709f-5788-4bb9-a2cb-c47cfc333c75" providerId="ADAL" clId="{3C5082D7-5097-9249-B901-B47CCC812E86}" dt="2021-02-09T20:44:28.918" v="412" actId="14100"/>
          <ac:spMkLst>
            <pc:docMk/>
            <pc:sldMk cId="3929239973" sldId="352"/>
            <ac:spMk id="30" creationId="{06E2D3F6-F354-BB4B-A38C-C9BE05DD5D71}"/>
          </ac:spMkLst>
        </pc:spChg>
        <pc:spChg chg="add mod">
          <ac:chgData name="George Oikonomou" userId="e5e5709f-5788-4bb9-a2cb-c47cfc333c75" providerId="ADAL" clId="{3C5082D7-5097-9249-B901-B47CCC812E86}" dt="2021-02-09T20:44:37.063" v="413" actId="14100"/>
          <ac:spMkLst>
            <pc:docMk/>
            <pc:sldMk cId="3929239973" sldId="352"/>
            <ac:spMk id="31" creationId="{8EFAD2DC-87FD-AC49-80CD-6169D0A03FC5}"/>
          </ac:spMkLst>
        </pc:spChg>
        <pc:spChg chg="add del mod">
          <ac:chgData name="George Oikonomou" userId="e5e5709f-5788-4bb9-a2cb-c47cfc333c75" providerId="ADAL" clId="{3C5082D7-5097-9249-B901-B47CCC812E86}" dt="2021-02-09T20:26:50.155" v="189" actId="478"/>
          <ac:spMkLst>
            <pc:docMk/>
            <pc:sldMk cId="3929239973" sldId="352"/>
            <ac:spMk id="32" creationId="{66896633-969C-FB4E-B879-49EDF6ADF0C4}"/>
          </ac:spMkLst>
        </pc:spChg>
        <pc:spChg chg="add del mod">
          <ac:chgData name="George Oikonomou" userId="e5e5709f-5788-4bb9-a2cb-c47cfc333c75" providerId="ADAL" clId="{3C5082D7-5097-9249-B901-B47CCC812E86}" dt="2021-02-09T20:18:43.803" v="62" actId="478"/>
          <ac:spMkLst>
            <pc:docMk/>
            <pc:sldMk cId="3929239973" sldId="352"/>
            <ac:spMk id="33" creationId="{E240D2FD-DA48-8F45-B63E-B009DE871860}"/>
          </ac:spMkLst>
        </pc:spChg>
        <pc:spChg chg="add del mod">
          <ac:chgData name="George Oikonomou" userId="e5e5709f-5788-4bb9-a2cb-c47cfc333c75" providerId="ADAL" clId="{3C5082D7-5097-9249-B901-B47CCC812E86}" dt="2021-02-09T20:21:33.422" v="123" actId="478"/>
          <ac:spMkLst>
            <pc:docMk/>
            <pc:sldMk cId="3929239973" sldId="352"/>
            <ac:spMk id="34" creationId="{44651D16-74E7-3D44-9664-A6737F331EDC}"/>
          </ac:spMkLst>
        </pc:spChg>
        <pc:spChg chg="add del mod">
          <ac:chgData name="George Oikonomou" userId="e5e5709f-5788-4bb9-a2cb-c47cfc333c75" providerId="ADAL" clId="{3C5082D7-5097-9249-B901-B47CCC812E86}" dt="2021-02-09T20:18:53.936" v="63" actId="478"/>
          <ac:spMkLst>
            <pc:docMk/>
            <pc:sldMk cId="3929239973" sldId="352"/>
            <ac:spMk id="35" creationId="{52417D2F-3D15-3349-B590-9F3F6E4CD08D}"/>
          </ac:spMkLst>
        </pc:spChg>
        <pc:spChg chg="add del mod">
          <ac:chgData name="George Oikonomou" userId="e5e5709f-5788-4bb9-a2cb-c47cfc333c75" providerId="ADAL" clId="{3C5082D7-5097-9249-B901-B47CCC812E86}" dt="2021-02-09T20:22:28.068" v="127" actId="478"/>
          <ac:spMkLst>
            <pc:docMk/>
            <pc:sldMk cId="3929239973" sldId="352"/>
            <ac:spMk id="36" creationId="{77E72C8B-B058-6A4C-96B8-E1451664D0A0}"/>
          </ac:spMkLst>
        </pc:spChg>
        <pc:spChg chg="add del mod">
          <ac:chgData name="George Oikonomou" userId="e5e5709f-5788-4bb9-a2cb-c47cfc333c75" providerId="ADAL" clId="{3C5082D7-5097-9249-B901-B47CCC812E86}" dt="2021-02-09T20:18:39.404" v="61" actId="478"/>
          <ac:spMkLst>
            <pc:docMk/>
            <pc:sldMk cId="3929239973" sldId="352"/>
            <ac:spMk id="37" creationId="{16A58EA6-F061-2243-B526-AEAC0D3B0FA2}"/>
          </ac:spMkLst>
        </pc:spChg>
        <pc:spChg chg="add del mod">
          <ac:chgData name="George Oikonomou" userId="e5e5709f-5788-4bb9-a2cb-c47cfc333c75" providerId="ADAL" clId="{3C5082D7-5097-9249-B901-B47CCC812E86}" dt="2021-02-09T20:19:02.393" v="66" actId="478"/>
          <ac:spMkLst>
            <pc:docMk/>
            <pc:sldMk cId="3929239973" sldId="352"/>
            <ac:spMk id="38" creationId="{5D20BCD6-6148-9642-8E17-BA751BBD0A4D}"/>
          </ac:spMkLst>
        </pc:spChg>
        <pc:spChg chg="add mod">
          <ac:chgData name="George Oikonomou" userId="e5e5709f-5788-4bb9-a2cb-c47cfc333c75" providerId="ADAL" clId="{3C5082D7-5097-9249-B901-B47CCC812E86}" dt="2021-02-09T20:44:40.744" v="414" actId="1076"/>
          <ac:spMkLst>
            <pc:docMk/>
            <pc:sldMk cId="3929239973" sldId="352"/>
            <ac:spMk id="39" creationId="{387696B7-E970-F142-AFBF-95BC1623E499}"/>
          </ac:spMkLst>
        </pc:spChg>
        <pc:spChg chg="add mod">
          <ac:chgData name="George Oikonomou" userId="e5e5709f-5788-4bb9-a2cb-c47cfc333c75" providerId="ADAL" clId="{3C5082D7-5097-9249-B901-B47CCC812E86}" dt="2021-02-09T20:44:21.111" v="410" actId="1076"/>
          <ac:spMkLst>
            <pc:docMk/>
            <pc:sldMk cId="3929239973" sldId="352"/>
            <ac:spMk id="40" creationId="{4A14AE65-BEE5-AB47-838F-87D239B504BC}"/>
          </ac:spMkLst>
        </pc:spChg>
        <pc:spChg chg="add del mod">
          <ac:chgData name="George Oikonomou" userId="e5e5709f-5788-4bb9-a2cb-c47cfc333c75" providerId="ADAL" clId="{3C5082D7-5097-9249-B901-B47CCC812E86}" dt="2021-02-09T20:19:09.460" v="69" actId="478"/>
          <ac:spMkLst>
            <pc:docMk/>
            <pc:sldMk cId="3929239973" sldId="352"/>
            <ac:spMk id="41" creationId="{5EFBFB92-A563-1344-AB65-940E6A45A588}"/>
          </ac:spMkLst>
        </pc:spChg>
        <pc:spChg chg="add del mod">
          <ac:chgData name="George Oikonomou" userId="e5e5709f-5788-4bb9-a2cb-c47cfc333c75" providerId="ADAL" clId="{3C5082D7-5097-9249-B901-B47CCC812E86}" dt="2021-02-09T20:18:55.562" v="64" actId="478"/>
          <ac:spMkLst>
            <pc:docMk/>
            <pc:sldMk cId="3929239973" sldId="352"/>
            <ac:spMk id="42" creationId="{4219828C-FC48-1543-AD82-61DAD89DBCEB}"/>
          </ac:spMkLst>
        </pc:spChg>
        <pc:spChg chg="add del mod">
          <ac:chgData name="George Oikonomou" userId="e5e5709f-5788-4bb9-a2cb-c47cfc333c75" providerId="ADAL" clId="{3C5082D7-5097-9249-B901-B47CCC812E86}" dt="2021-02-09T20:18:32.500" v="59" actId="478"/>
          <ac:spMkLst>
            <pc:docMk/>
            <pc:sldMk cId="3929239973" sldId="352"/>
            <ac:spMk id="43" creationId="{2C9DD137-D20B-5B40-A36D-126C145DE12F}"/>
          </ac:spMkLst>
        </pc:spChg>
        <pc:spChg chg="add del mod">
          <ac:chgData name="George Oikonomou" userId="e5e5709f-5788-4bb9-a2cb-c47cfc333c75" providerId="ADAL" clId="{3C5082D7-5097-9249-B901-B47CCC812E86}" dt="2021-02-09T20:18:32.500" v="59" actId="478"/>
          <ac:spMkLst>
            <pc:docMk/>
            <pc:sldMk cId="3929239973" sldId="352"/>
            <ac:spMk id="44" creationId="{F9F45807-F993-D74F-8AA8-5C4317DFA93B}"/>
          </ac:spMkLst>
        </pc:spChg>
        <pc:spChg chg="add del mod">
          <ac:chgData name="George Oikonomou" userId="e5e5709f-5788-4bb9-a2cb-c47cfc333c75" providerId="ADAL" clId="{3C5082D7-5097-9249-B901-B47CCC812E86}" dt="2021-02-09T20:19:07.867" v="68" actId="478"/>
          <ac:spMkLst>
            <pc:docMk/>
            <pc:sldMk cId="3929239973" sldId="352"/>
            <ac:spMk id="45" creationId="{73FBB185-B22E-9A49-9600-BBDE318CE885}"/>
          </ac:spMkLst>
        </pc:spChg>
        <pc:spChg chg="add del mod">
          <ac:chgData name="George Oikonomou" userId="e5e5709f-5788-4bb9-a2cb-c47cfc333c75" providerId="ADAL" clId="{3C5082D7-5097-9249-B901-B47CCC812E86}" dt="2021-02-09T20:19:04.285" v="67" actId="478"/>
          <ac:spMkLst>
            <pc:docMk/>
            <pc:sldMk cId="3929239973" sldId="352"/>
            <ac:spMk id="46" creationId="{9DB123BD-91C1-C347-8587-6251B5B33ADA}"/>
          </ac:spMkLst>
        </pc:spChg>
        <pc:spChg chg="add del mod">
          <ac:chgData name="George Oikonomou" userId="e5e5709f-5788-4bb9-a2cb-c47cfc333c75" providerId="ADAL" clId="{3C5082D7-5097-9249-B901-B47CCC812E86}" dt="2021-02-09T20:19:01.474" v="65" actId="478"/>
          <ac:spMkLst>
            <pc:docMk/>
            <pc:sldMk cId="3929239973" sldId="352"/>
            <ac:spMk id="47" creationId="{50735A3B-BC1F-1347-A33F-A11473C3EDFC}"/>
          </ac:spMkLst>
        </pc:spChg>
        <pc:spChg chg="add mod">
          <ac:chgData name="George Oikonomou" userId="e5e5709f-5788-4bb9-a2cb-c47cfc333c75" providerId="ADAL" clId="{3C5082D7-5097-9249-B901-B47CCC812E86}" dt="2021-02-09T20:44:49.056" v="449" actId="1036"/>
          <ac:spMkLst>
            <pc:docMk/>
            <pc:sldMk cId="3929239973" sldId="352"/>
            <ac:spMk id="48" creationId="{7CA108E8-F49F-FF4E-864C-CBFF006BBD10}"/>
          </ac:spMkLst>
        </pc:spChg>
        <pc:spChg chg="add del mod">
          <ac:chgData name="George Oikonomou" userId="e5e5709f-5788-4bb9-a2cb-c47cfc333c75" providerId="ADAL" clId="{3C5082D7-5097-9249-B901-B47CCC812E86}" dt="2021-02-09T20:21:20.621" v="118" actId="478"/>
          <ac:spMkLst>
            <pc:docMk/>
            <pc:sldMk cId="3929239973" sldId="352"/>
            <ac:spMk id="49" creationId="{3732D87A-72C0-A943-A826-A8F4938612FE}"/>
          </ac:spMkLst>
        </pc:spChg>
        <pc:spChg chg="add del mod">
          <ac:chgData name="George Oikonomou" userId="e5e5709f-5788-4bb9-a2cb-c47cfc333c75" providerId="ADAL" clId="{3C5082D7-5097-9249-B901-B47CCC812E86}" dt="2021-02-09T20:26:42.224" v="187" actId="478"/>
          <ac:spMkLst>
            <pc:docMk/>
            <pc:sldMk cId="3929239973" sldId="352"/>
            <ac:spMk id="50" creationId="{B1461F30-0EE4-644D-8E88-8044CFC7AE32}"/>
          </ac:spMkLst>
        </pc:spChg>
        <pc:spChg chg="add mod">
          <ac:chgData name="George Oikonomou" userId="e5e5709f-5788-4bb9-a2cb-c47cfc333c75" providerId="ADAL" clId="{3C5082D7-5097-9249-B901-B47CCC812E86}" dt="2021-02-10T10:51:08.997" v="564" actId="115"/>
          <ac:spMkLst>
            <pc:docMk/>
            <pc:sldMk cId="3929239973" sldId="352"/>
            <ac:spMk id="51" creationId="{05BABAFB-886B-AA48-8A64-D00344FCF2F9}"/>
          </ac:spMkLst>
        </pc:spChg>
        <pc:spChg chg="add del mod">
          <ac:chgData name="George Oikonomou" userId="e5e5709f-5788-4bb9-a2cb-c47cfc333c75" providerId="ADAL" clId="{3C5082D7-5097-9249-B901-B47CCC812E86}" dt="2021-02-09T20:26:52.561" v="190" actId="478"/>
          <ac:spMkLst>
            <pc:docMk/>
            <pc:sldMk cId="3929239973" sldId="352"/>
            <ac:spMk id="52" creationId="{4F2CDB0C-BFF5-C340-856B-FA25B6FA61F1}"/>
          </ac:spMkLst>
        </pc:spChg>
        <pc:spChg chg="add mod">
          <ac:chgData name="George Oikonomou" userId="e5e5709f-5788-4bb9-a2cb-c47cfc333c75" providerId="ADAL" clId="{3C5082D7-5097-9249-B901-B47CCC812E86}" dt="2021-02-10T10:52:36.516" v="569" actId="115"/>
          <ac:spMkLst>
            <pc:docMk/>
            <pc:sldMk cId="3929239973" sldId="352"/>
            <ac:spMk id="53" creationId="{50C73C62-F417-6341-8E1F-8203053D1CE8}"/>
          </ac:spMkLst>
        </pc:spChg>
        <pc:spChg chg="add mod">
          <ac:chgData name="George Oikonomou" userId="e5e5709f-5788-4bb9-a2cb-c47cfc333c75" providerId="ADAL" clId="{3C5082D7-5097-9249-B901-B47CCC812E86}" dt="2021-02-10T10:53:36.517" v="577" actId="115"/>
          <ac:spMkLst>
            <pc:docMk/>
            <pc:sldMk cId="3929239973" sldId="352"/>
            <ac:spMk id="54" creationId="{AD6DC0B2-B22F-8E44-86F6-2A88B32DBB72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55" creationId="{F1545E7D-69E2-7442-B3D1-010C30843816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56" creationId="{440552FF-3000-FD45-8980-42EE0ACBBA99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57" creationId="{2A247E2D-660B-7649-9E22-C6C4BEF1EA47}"/>
          </ac:spMkLst>
        </pc:spChg>
        <pc:spChg chg="add mod">
          <ac:chgData name="George Oikonomou" userId="e5e5709f-5788-4bb9-a2cb-c47cfc333c75" providerId="ADAL" clId="{3C5082D7-5097-9249-B901-B47CCC812E86}" dt="2021-02-09T20:44:49.056" v="449" actId="1036"/>
          <ac:spMkLst>
            <pc:docMk/>
            <pc:sldMk cId="3929239973" sldId="352"/>
            <ac:spMk id="58" creationId="{D2B53758-AC7C-864C-A1B1-8490F1D86679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59" creationId="{88F12936-A78E-4341-925A-F0F94112C6BC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60" creationId="{84CA8E9C-BC6E-FF4B-8C6E-E963F2DDC9D4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61" creationId="{934551FB-B96D-5C4C-9F39-AB800182FC8D}"/>
          </ac:spMkLst>
        </pc:spChg>
      </pc:sldChg>
      <pc:sldChg chg="modSp new mod">
        <pc:chgData name="George Oikonomou" userId="e5e5709f-5788-4bb9-a2cb-c47cfc333c75" providerId="ADAL" clId="{3C5082D7-5097-9249-B901-B47CCC812E86}" dt="2021-02-10T10:42:05.902" v="557" actId="207"/>
        <pc:sldMkLst>
          <pc:docMk/>
          <pc:sldMk cId="4121920512" sldId="353"/>
        </pc:sldMkLst>
        <pc:spChg chg="mod">
          <ac:chgData name="George Oikonomou" userId="e5e5709f-5788-4bb9-a2cb-c47cfc333c75" providerId="ADAL" clId="{3C5082D7-5097-9249-B901-B47CCC812E86}" dt="2021-02-10T10:42:05.902" v="557" actId="207"/>
          <ac:spMkLst>
            <pc:docMk/>
            <pc:sldMk cId="4121920512" sldId="353"/>
            <ac:spMk id="3" creationId="{0FA83CFB-5158-AC48-9DC9-9F7C9EA379FB}"/>
          </ac:spMkLst>
        </pc:spChg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3947826903" sldId="356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2960689876" sldId="357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3074403302" sldId="358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795689133" sldId="359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3091221490" sldId="360"/>
        </pc:sldMkLst>
      </pc:sldChg>
    </pc:docChg>
  </pc:docChgLst>
  <pc:docChgLst>
    <pc:chgData name="George Oikonomou" userId="e5e5709f-5788-4bb9-a2cb-c47cfc333c75" providerId="ADAL" clId="{B113C39C-BA33-604F-9C80-0AD57E492FD6}"/>
    <pc:docChg chg="undo custSel addSld delSld modSld">
      <pc:chgData name="George Oikonomou" userId="e5e5709f-5788-4bb9-a2cb-c47cfc333c75" providerId="ADAL" clId="{B113C39C-BA33-604F-9C80-0AD57E492FD6}" dt="2021-03-09T22:20:12.073" v="192" actId="1037"/>
      <pc:docMkLst>
        <pc:docMk/>
      </pc:docMkLst>
      <pc:sldChg chg="modSp mod">
        <pc:chgData name="George Oikonomou" userId="e5e5709f-5788-4bb9-a2cb-c47cfc333c75" providerId="ADAL" clId="{B113C39C-BA33-604F-9C80-0AD57E492FD6}" dt="2021-03-09T22:07:12.942" v="1" actId="20577"/>
        <pc:sldMkLst>
          <pc:docMk/>
          <pc:sldMk cId="0" sldId="350"/>
        </pc:sldMkLst>
        <pc:spChg chg="mod">
          <ac:chgData name="George Oikonomou" userId="e5e5709f-5788-4bb9-a2cb-c47cfc333c75" providerId="ADAL" clId="{B113C39C-BA33-604F-9C80-0AD57E492FD6}" dt="2021-03-09T22:07:12.942" v="1" actId="20577"/>
          <ac:spMkLst>
            <pc:docMk/>
            <pc:sldMk cId="0" sldId="350"/>
            <ac:spMk id="10" creationId="{DCADF786-82E0-0F44-8B1B-822B21036169}"/>
          </ac:spMkLst>
        </pc:spChg>
      </pc:sldChg>
      <pc:sldChg chg="del">
        <pc:chgData name="George Oikonomou" userId="e5e5709f-5788-4bb9-a2cb-c47cfc333c75" providerId="ADAL" clId="{B113C39C-BA33-604F-9C80-0AD57E492FD6}" dt="2021-03-09T22:07:31.686" v="3" actId="2696"/>
        <pc:sldMkLst>
          <pc:docMk/>
          <pc:sldMk cId="1413966540" sldId="351"/>
        </pc:sldMkLst>
      </pc:sldChg>
      <pc:sldChg chg="addSp delSp modSp mod">
        <pc:chgData name="George Oikonomou" userId="e5e5709f-5788-4bb9-a2cb-c47cfc333c75" providerId="ADAL" clId="{B113C39C-BA33-604F-9C80-0AD57E492FD6}" dt="2021-03-09T22:09:25.704" v="15" actId="167"/>
        <pc:sldMkLst>
          <pc:docMk/>
          <pc:sldMk cId="2761249160" sldId="352"/>
        </pc:sldMkLst>
        <pc:spChg chg="mod">
          <ac:chgData name="George Oikonomou" userId="e5e5709f-5788-4bb9-a2cb-c47cfc333c75" providerId="ADAL" clId="{B113C39C-BA33-604F-9C80-0AD57E492FD6}" dt="2021-03-09T22:09:08.451" v="11" actId="20577"/>
          <ac:spMkLst>
            <pc:docMk/>
            <pc:sldMk cId="2761249160" sldId="352"/>
            <ac:spMk id="2" creationId="{1C9A4252-071D-444C-A450-525224A4A765}"/>
          </ac:spMkLst>
        </pc:spChg>
        <pc:spChg chg="add del mod">
          <ac:chgData name="George Oikonomou" userId="e5e5709f-5788-4bb9-a2cb-c47cfc333c75" providerId="ADAL" clId="{B113C39C-BA33-604F-9C80-0AD57E492FD6}" dt="2021-03-09T22:08:36.236" v="5" actId="478"/>
          <ac:spMkLst>
            <pc:docMk/>
            <pc:sldMk cId="2761249160" sldId="352"/>
            <ac:spMk id="3" creationId="{8223B3B1-DD86-E54B-A00C-7947EE92C82A}"/>
          </ac:spMkLst>
        </pc:spChg>
        <pc:spChg chg="mod">
          <ac:chgData name="George Oikonomou" userId="e5e5709f-5788-4bb9-a2cb-c47cfc333c75" providerId="ADAL" clId="{B113C39C-BA33-604F-9C80-0AD57E492FD6}" dt="2021-03-09T22:09:19.155" v="14" actId="14100"/>
          <ac:spMkLst>
            <pc:docMk/>
            <pc:sldMk cId="2761249160" sldId="352"/>
            <ac:spMk id="13" creationId="{D0B8FAAB-46F2-F645-819F-1F68DAF940E6}"/>
          </ac:spMkLst>
        </pc:spChg>
        <pc:picChg chg="del">
          <ac:chgData name="George Oikonomou" userId="e5e5709f-5788-4bb9-a2cb-c47cfc333c75" providerId="ADAL" clId="{B113C39C-BA33-604F-9C80-0AD57E492FD6}" dt="2021-03-09T22:08:38.706" v="6" actId="478"/>
          <ac:picMkLst>
            <pc:docMk/>
            <pc:sldMk cId="2761249160" sldId="352"/>
            <ac:picMk id="6" creationId="{FF437C46-B13A-FA4E-8D8F-9E06ADBDA73E}"/>
          </ac:picMkLst>
        </pc:picChg>
        <pc:picChg chg="del">
          <ac:chgData name="George Oikonomou" userId="e5e5709f-5788-4bb9-a2cb-c47cfc333c75" providerId="ADAL" clId="{B113C39C-BA33-604F-9C80-0AD57E492FD6}" dt="2021-03-09T22:08:33.181" v="4" actId="478"/>
          <ac:picMkLst>
            <pc:docMk/>
            <pc:sldMk cId="2761249160" sldId="352"/>
            <ac:picMk id="7" creationId="{4BC0493F-6B16-484E-91E7-F4F90A3784FA}"/>
          </ac:picMkLst>
        </pc:picChg>
        <pc:picChg chg="add mod">
          <ac:chgData name="George Oikonomou" userId="e5e5709f-5788-4bb9-a2cb-c47cfc333c75" providerId="ADAL" clId="{B113C39C-BA33-604F-9C80-0AD57E492FD6}" dt="2021-03-09T22:09:25.704" v="15" actId="167"/>
          <ac:picMkLst>
            <pc:docMk/>
            <pc:sldMk cId="2761249160" sldId="352"/>
            <ac:picMk id="9" creationId="{4D559CDF-1561-EF4D-B4CA-EB2FDBA09518}"/>
          </ac:picMkLst>
        </pc:picChg>
      </pc:sldChg>
      <pc:sldChg chg="del">
        <pc:chgData name="George Oikonomou" userId="e5e5709f-5788-4bb9-a2cb-c47cfc333c75" providerId="ADAL" clId="{B113C39C-BA33-604F-9C80-0AD57E492FD6}" dt="2021-03-09T22:07:31.686" v="3" actId="2696"/>
        <pc:sldMkLst>
          <pc:docMk/>
          <pc:sldMk cId="1813343286" sldId="353"/>
        </pc:sldMkLst>
      </pc:sldChg>
      <pc:sldChg chg="addSp modSp add mod">
        <pc:chgData name="George Oikonomou" userId="e5e5709f-5788-4bb9-a2cb-c47cfc333c75" providerId="ADAL" clId="{B113C39C-BA33-604F-9C80-0AD57E492FD6}" dt="2021-03-09T22:10:07.659" v="25" actId="1076"/>
        <pc:sldMkLst>
          <pc:docMk/>
          <pc:sldMk cId="1948279303" sldId="353"/>
        </pc:sldMkLst>
        <pc:spChg chg="mod">
          <ac:chgData name="George Oikonomou" userId="e5e5709f-5788-4bb9-a2cb-c47cfc333c75" providerId="ADAL" clId="{B113C39C-BA33-604F-9C80-0AD57E492FD6}" dt="2021-03-09T22:10:07.659" v="25" actId="1076"/>
          <ac:spMkLst>
            <pc:docMk/>
            <pc:sldMk cId="1948279303" sldId="353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B113C39C-BA33-604F-9C80-0AD57E492FD6}" dt="2021-03-09T22:10:02.744" v="24" actId="167"/>
          <ac:picMkLst>
            <pc:docMk/>
            <pc:sldMk cId="1948279303" sldId="353"/>
            <ac:picMk id="6" creationId="{F2647733-D769-AC46-AD45-F718E39BA0B3}"/>
          </ac:picMkLst>
        </pc:picChg>
      </pc:sldChg>
      <pc:sldChg chg="del">
        <pc:chgData name="George Oikonomou" userId="e5e5709f-5788-4bb9-a2cb-c47cfc333c75" providerId="ADAL" clId="{B113C39C-BA33-604F-9C80-0AD57E492FD6}" dt="2021-03-09T22:07:26.336" v="2" actId="2696"/>
        <pc:sldMkLst>
          <pc:docMk/>
          <pc:sldMk cId="1274812595" sldId="354"/>
        </pc:sldMkLst>
      </pc:sldChg>
      <pc:sldChg chg="addSp delSp modSp add mod">
        <pc:chgData name="George Oikonomou" userId="e5e5709f-5788-4bb9-a2cb-c47cfc333c75" providerId="ADAL" clId="{B113C39C-BA33-604F-9C80-0AD57E492FD6}" dt="2021-03-09T22:10:48.851" v="34" actId="14100"/>
        <pc:sldMkLst>
          <pc:docMk/>
          <pc:sldMk cId="2633320679" sldId="354"/>
        </pc:sldMkLst>
        <pc:spChg chg="add mod">
          <ac:chgData name="George Oikonomou" userId="e5e5709f-5788-4bb9-a2cb-c47cfc333c75" providerId="ADAL" clId="{B113C39C-BA33-604F-9C80-0AD57E492FD6}" dt="2021-03-09T22:10:48.851" v="34" actId="14100"/>
          <ac:spMkLst>
            <pc:docMk/>
            <pc:sldMk cId="2633320679" sldId="354"/>
            <ac:spMk id="10" creationId="{A46B1EEA-CAE8-6A4E-879B-36AD443B22DE}"/>
          </ac:spMkLst>
        </pc:spChg>
        <pc:spChg chg="del">
          <ac:chgData name="George Oikonomou" userId="e5e5709f-5788-4bb9-a2cb-c47cfc333c75" providerId="ADAL" clId="{B113C39C-BA33-604F-9C80-0AD57E492FD6}" dt="2021-03-09T22:10:25.982" v="27" actId="478"/>
          <ac:spMkLst>
            <pc:docMk/>
            <pc:sldMk cId="2633320679" sldId="354"/>
            <ac:spMk id="13" creationId="{D0B8FAAB-46F2-F645-819F-1F68DAF940E6}"/>
          </ac:spMkLst>
        </pc:spChg>
        <pc:picChg chg="del">
          <ac:chgData name="George Oikonomou" userId="e5e5709f-5788-4bb9-a2cb-c47cfc333c75" providerId="ADAL" clId="{B113C39C-BA33-604F-9C80-0AD57E492FD6}" dt="2021-03-09T22:10:25.982" v="27" actId="478"/>
          <ac:picMkLst>
            <pc:docMk/>
            <pc:sldMk cId="2633320679" sldId="354"/>
            <ac:picMk id="6" creationId="{F2647733-D769-AC46-AD45-F718E39BA0B3}"/>
          </ac:picMkLst>
        </pc:picChg>
        <pc:picChg chg="add mod">
          <ac:chgData name="George Oikonomou" userId="e5e5709f-5788-4bb9-a2cb-c47cfc333c75" providerId="ADAL" clId="{B113C39C-BA33-604F-9C80-0AD57E492FD6}" dt="2021-03-09T22:10:37.004" v="31" actId="1076"/>
          <ac:picMkLst>
            <pc:docMk/>
            <pc:sldMk cId="2633320679" sldId="354"/>
            <ac:picMk id="7" creationId="{A31F9A15-7579-384B-A7EB-79450BAA63E1}"/>
          </ac:picMkLst>
        </pc:picChg>
        <pc:picChg chg="del">
          <ac:chgData name="George Oikonomou" userId="e5e5709f-5788-4bb9-a2cb-c47cfc333c75" providerId="ADAL" clId="{B113C39C-BA33-604F-9C80-0AD57E492FD6}" dt="2021-03-09T22:10:25.982" v="27" actId="478"/>
          <ac:picMkLst>
            <pc:docMk/>
            <pc:sldMk cId="2633320679" sldId="354"/>
            <ac:picMk id="9" creationId="{4D559CDF-1561-EF4D-B4CA-EB2FDBA09518}"/>
          </ac:picMkLst>
        </pc:picChg>
      </pc:sldChg>
      <pc:sldChg chg="del">
        <pc:chgData name="George Oikonomou" userId="e5e5709f-5788-4bb9-a2cb-c47cfc333c75" providerId="ADAL" clId="{B113C39C-BA33-604F-9C80-0AD57E492FD6}" dt="2021-03-09T22:07:26.336" v="2" actId="2696"/>
        <pc:sldMkLst>
          <pc:docMk/>
          <pc:sldMk cId="2613908491" sldId="355"/>
        </pc:sldMkLst>
      </pc:sldChg>
      <pc:sldChg chg="addSp delSp modSp add mod">
        <pc:chgData name="George Oikonomou" userId="e5e5709f-5788-4bb9-a2cb-c47cfc333c75" providerId="ADAL" clId="{B113C39C-BA33-604F-9C80-0AD57E492FD6}" dt="2021-03-09T22:11:19.515" v="43" actId="14100"/>
        <pc:sldMkLst>
          <pc:docMk/>
          <pc:sldMk cId="3790144344" sldId="355"/>
        </pc:sldMkLst>
        <pc:spChg chg="add mod">
          <ac:chgData name="George Oikonomou" userId="e5e5709f-5788-4bb9-a2cb-c47cfc333c75" providerId="ADAL" clId="{B113C39C-BA33-604F-9C80-0AD57E492FD6}" dt="2021-03-09T22:11:19.515" v="43" actId="14100"/>
          <ac:spMkLst>
            <pc:docMk/>
            <pc:sldMk cId="3790144344" sldId="355"/>
            <ac:spMk id="9" creationId="{BE33E587-4366-1E45-B7E0-7C12A824BCFC}"/>
          </ac:spMkLst>
        </pc:spChg>
        <pc:spChg chg="del">
          <ac:chgData name="George Oikonomou" userId="e5e5709f-5788-4bb9-a2cb-c47cfc333c75" providerId="ADAL" clId="{B113C39C-BA33-604F-9C80-0AD57E492FD6}" dt="2021-03-09T22:10:55.366" v="36" actId="478"/>
          <ac:spMkLst>
            <pc:docMk/>
            <pc:sldMk cId="3790144344" sldId="355"/>
            <ac:spMk id="10" creationId="{A46B1EEA-CAE8-6A4E-879B-36AD443B22DE}"/>
          </ac:spMkLst>
        </pc:spChg>
        <pc:picChg chg="add mod">
          <ac:chgData name="George Oikonomou" userId="e5e5709f-5788-4bb9-a2cb-c47cfc333c75" providerId="ADAL" clId="{B113C39C-BA33-604F-9C80-0AD57E492FD6}" dt="2021-03-09T22:11:08.619" v="40" actId="1076"/>
          <ac:picMkLst>
            <pc:docMk/>
            <pc:sldMk cId="3790144344" sldId="355"/>
            <ac:picMk id="6" creationId="{2B6D1A9D-F240-0C4C-BCC2-0A9D68B7B204}"/>
          </ac:picMkLst>
        </pc:picChg>
      </pc:sldChg>
      <pc:sldChg chg="addSp delSp modSp new mod">
        <pc:chgData name="George Oikonomou" userId="e5e5709f-5788-4bb9-a2cb-c47cfc333c75" providerId="ADAL" clId="{B113C39C-BA33-604F-9C80-0AD57E492FD6}" dt="2021-03-09T22:17:53.743" v="122" actId="1076"/>
        <pc:sldMkLst>
          <pc:docMk/>
          <pc:sldMk cId="659841830" sldId="356"/>
        </pc:sldMkLst>
        <pc:spChg chg="mod">
          <ac:chgData name="George Oikonomou" userId="e5e5709f-5788-4bb9-a2cb-c47cfc333c75" providerId="ADAL" clId="{B113C39C-BA33-604F-9C80-0AD57E492FD6}" dt="2021-03-09T22:13:08.078" v="53" actId="20577"/>
          <ac:spMkLst>
            <pc:docMk/>
            <pc:sldMk cId="659841830" sldId="356"/>
            <ac:spMk id="2" creationId="{7A55855E-F30B-2749-9F6F-1DD058945B84}"/>
          </ac:spMkLst>
        </pc:spChg>
        <pc:spChg chg="del">
          <ac:chgData name="George Oikonomou" userId="e5e5709f-5788-4bb9-a2cb-c47cfc333c75" providerId="ADAL" clId="{B113C39C-BA33-604F-9C80-0AD57E492FD6}" dt="2021-03-09T22:14:23.496" v="54"/>
          <ac:spMkLst>
            <pc:docMk/>
            <pc:sldMk cId="659841830" sldId="356"/>
            <ac:spMk id="3" creationId="{E53D0D81-0862-064A-8C84-0B9E311E450F}"/>
          </ac:spMkLst>
        </pc:spChg>
        <pc:spChg chg="add del mod">
          <ac:chgData name="George Oikonomou" userId="e5e5709f-5788-4bb9-a2cb-c47cfc333c75" providerId="ADAL" clId="{B113C39C-BA33-604F-9C80-0AD57E492FD6}" dt="2021-03-09T22:15:02.524" v="59"/>
          <ac:spMkLst>
            <pc:docMk/>
            <pc:sldMk cId="659841830" sldId="356"/>
            <ac:spMk id="8" creationId="{B076A13B-11E2-954D-AF0F-375CC22538DA}"/>
          </ac:spMkLst>
        </pc:spChg>
        <pc:spChg chg="add del mod">
          <ac:chgData name="George Oikonomou" userId="e5e5709f-5788-4bb9-a2cb-c47cfc333c75" providerId="ADAL" clId="{B113C39C-BA33-604F-9C80-0AD57E492FD6}" dt="2021-03-09T22:15:45.564" v="70"/>
          <ac:spMkLst>
            <pc:docMk/>
            <pc:sldMk cId="659841830" sldId="356"/>
            <ac:spMk id="13" creationId="{969C9C7D-0358-7243-A438-9C856F129674}"/>
          </ac:spMkLst>
        </pc:spChg>
        <pc:spChg chg="add mod">
          <ac:chgData name="George Oikonomou" userId="e5e5709f-5788-4bb9-a2cb-c47cfc333c75" providerId="ADAL" clId="{B113C39C-BA33-604F-9C80-0AD57E492FD6}" dt="2021-03-09T22:17:37.506" v="118" actId="27636"/>
          <ac:spMkLst>
            <pc:docMk/>
            <pc:sldMk cId="659841830" sldId="356"/>
            <ac:spMk id="18" creationId="{7CE6EED6-6972-E549-8763-63F2E5298008}"/>
          </ac:spMkLst>
        </pc:spChg>
        <pc:spChg chg="add mod">
          <ac:chgData name="George Oikonomou" userId="e5e5709f-5788-4bb9-a2cb-c47cfc333c75" providerId="ADAL" clId="{B113C39C-BA33-604F-9C80-0AD57E492FD6}" dt="2021-03-09T22:17:53.743" v="122" actId="1076"/>
          <ac:spMkLst>
            <pc:docMk/>
            <pc:sldMk cId="659841830" sldId="356"/>
            <ac:spMk id="19" creationId="{643B7A9E-A9FF-1E47-82C4-F6BA967A0D93}"/>
          </ac:spMkLst>
        </pc:spChg>
        <pc:picChg chg="add del mod">
          <ac:chgData name="George Oikonomou" userId="e5e5709f-5788-4bb9-a2cb-c47cfc333c75" providerId="ADAL" clId="{B113C39C-BA33-604F-9C80-0AD57E492FD6}" dt="2021-03-09T22:14:36.901" v="58" actId="478"/>
          <ac:picMkLst>
            <pc:docMk/>
            <pc:sldMk cId="659841830" sldId="356"/>
            <ac:picMk id="7" creationId="{4D008C01-7907-3343-B6B4-DDFAF4A05452}"/>
          </ac:picMkLst>
        </pc:picChg>
        <pc:picChg chg="add del mod">
          <ac:chgData name="George Oikonomou" userId="e5e5709f-5788-4bb9-a2cb-c47cfc333c75" providerId="ADAL" clId="{B113C39C-BA33-604F-9C80-0AD57E492FD6}" dt="2021-03-09T22:15:34.160" v="69" actId="478"/>
          <ac:picMkLst>
            <pc:docMk/>
            <pc:sldMk cId="659841830" sldId="356"/>
            <ac:picMk id="10" creationId="{0FE94383-12F7-E640-ACF6-7C0CA0BA7D6D}"/>
          </ac:picMkLst>
        </pc:picChg>
        <pc:picChg chg="add mod">
          <ac:chgData name="George Oikonomou" userId="e5e5709f-5788-4bb9-a2cb-c47cfc333c75" providerId="ADAL" clId="{B113C39C-BA33-604F-9C80-0AD57E492FD6}" dt="2021-03-09T22:17:45.710" v="120" actId="14100"/>
          <ac:picMkLst>
            <pc:docMk/>
            <pc:sldMk cId="659841830" sldId="356"/>
            <ac:picMk id="12" creationId="{CD961E34-F626-E845-A3DE-F424E465708D}"/>
          </ac:picMkLst>
        </pc:picChg>
        <pc:picChg chg="add mod">
          <ac:chgData name="George Oikonomou" userId="e5e5709f-5788-4bb9-a2cb-c47cfc333c75" providerId="ADAL" clId="{B113C39C-BA33-604F-9C80-0AD57E492FD6}" dt="2021-03-09T22:16:21.070" v="104"/>
          <ac:picMkLst>
            <pc:docMk/>
            <pc:sldMk cId="659841830" sldId="356"/>
            <ac:picMk id="15" creationId="{79EE9473-65F8-C343-8462-38FA66BBB770}"/>
          </ac:picMkLst>
        </pc:picChg>
        <pc:picChg chg="add del mod">
          <ac:chgData name="George Oikonomou" userId="e5e5709f-5788-4bb9-a2cb-c47cfc333c75" providerId="ADAL" clId="{B113C39C-BA33-604F-9C80-0AD57E492FD6}" dt="2021-03-09T22:16:39.351" v="109" actId="478"/>
          <ac:picMkLst>
            <pc:docMk/>
            <pc:sldMk cId="659841830" sldId="356"/>
            <ac:picMk id="17" creationId="{2F294899-C9D3-D548-83A2-13F42F41B32F}"/>
          </ac:picMkLst>
        </pc:picChg>
      </pc:sldChg>
      <pc:sldChg chg="del">
        <pc:chgData name="George Oikonomou" userId="e5e5709f-5788-4bb9-a2cb-c47cfc333c75" providerId="ADAL" clId="{B113C39C-BA33-604F-9C80-0AD57E492FD6}" dt="2021-03-09T22:07:26.336" v="2" actId="2696"/>
        <pc:sldMkLst>
          <pc:docMk/>
          <pc:sldMk cId="2254321796" sldId="356"/>
        </pc:sldMkLst>
      </pc:sldChg>
      <pc:sldChg chg="addSp delSp modSp add mod">
        <pc:chgData name="George Oikonomou" userId="e5e5709f-5788-4bb9-a2cb-c47cfc333c75" providerId="ADAL" clId="{B113C39C-BA33-604F-9C80-0AD57E492FD6}" dt="2021-03-09T22:18:39.863" v="138" actId="1035"/>
        <pc:sldMkLst>
          <pc:docMk/>
          <pc:sldMk cId="203293050" sldId="357"/>
        </pc:sldMkLst>
        <pc:spChg chg="mod">
          <ac:chgData name="George Oikonomou" userId="e5e5709f-5788-4bb9-a2cb-c47cfc333c75" providerId="ADAL" clId="{B113C39C-BA33-604F-9C80-0AD57E492FD6}" dt="2021-03-09T22:18:39.863" v="138" actId="1035"/>
          <ac:spMkLst>
            <pc:docMk/>
            <pc:sldMk cId="203293050" sldId="357"/>
            <ac:spMk id="19" creationId="{643B7A9E-A9FF-1E47-82C4-F6BA967A0D93}"/>
          </ac:spMkLst>
        </pc:spChg>
        <pc:picChg chg="add mod">
          <ac:chgData name="George Oikonomou" userId="e5e5709f-5788-4bb9-a2cb-c47cfc333c75" providerId="ADAL" clId="{B113C39C-BA33-604F-9C80-0AD57E492FD6}" dt="2021-03-09T22:18:34.854" v="130" actId="14100"/>
          <ac:picMkLst>
            <pc:docMk/>
            <pc:sldMk cId="203293050" sldId="357"/>
            <ac:picMk id="6" creationId="{5CD72D6F-363F-174D-96E6-135132B308DA}"/>
          </ac:picMkLst>
        </pc:picChg>
        <pc:picChg chg="del">
          <ac:chgData name="George Oikonomou" userId="e5e5709f-5788-4bb9-a2cb-c47cfc333c75" providerId="ADAL" clId="{B113C39C-BA33-604F-9C80-0AD57E492FD6}" dt="2021-03-09T22:18:02.055" v="124" actId="478"/>
          <ac:picMkLst>
            <pc:docMk/>
            <pc:sldMk cId="203293050" sldId="357"/>
            <ac:picMk id="12" creationId="{CD961E34-F626-E845-A3DE-F424E465708D}"/>
          </ac:picMkLst>
        </pc:picChg>
      </pc:sldChg>
      <pc:sldChg chg="del">
        <pc:chgData name="George Oikonomou" userId="e5e5709f-5788-4bb9-a2cb-c47cfc333c75" providerId="ADAL" clId="{B113C39C-BA33-604F-9C80-0AD57E492FD6}" dt="2021-03-09T22:07:26.336" v="2" actId="2696"/>
        <pc:sldMkLst>
          <pc:docMk/>
          <pc:sldMk cId="2960689876" sldId="357"/>
        </pc:sldMkLst>
      </pc:sldChg>
      <pc:sldChg chg="addSp delSp modSp add mod">
        <pc:chgData name="George Oikonomou" userId="e5e5709f-5788-4bb9-a2cb-c47cfc333c75" providerId="ADAL" clId="{B113C39C-BA33-604F-9C80-0AD57E492FD6}" dt="2021-03-09T22:19:33.428" v="162" actId="1038"/>
        <pc:sldMkLst>
          <pc:docMk/>
          <pc:sldMk cId="1696334239" sldId="358"/>
        </pc:sldMkLst>
        <pc:spChg chg="mod">
          <ac:chgData name="George Oikonomou" userId="e5e5709f-5788-4bb9-a2cb-c47cfc333c75" providerId="ADAL" clId="{B113C39C-BA33-604F-9C80-0AD57E492FD6}" dt="2021-03-09T22:19:33.428" v="162" actId="1038"/>
          <ac:spMkLst>
            <pc:docMk/>
            <pc:sldMk cId="1696334239" sldId="358"/>
            <ac:spMk id="19" creationId="{643B7A9E-A9FF-1E47-82C4-F6BA967A0D93}"/>
          </ac:spMkLst>
        </pc:spChg>
        <pc:picChg chg="del">
          <ac:chgData name="George Oikonomou" userId="e5e5709f-5788-4bb9-a2cb-c47cfc333c75" providerId="ADAL" clId="{B113C39C-BA33-604F-9C80-0AD57E492FD6}" dt="2021-03-09T22:18:49.792" v="140" actId="478"/>
          <ac:picMkLst>
            <pc:docMk/>
            <pc:sldMk cId="1696334239" sldId="358"/>
            <ac:picMk id="6" creationId="{5CD72D6F-363F-174D-96E6-135132B308DA}"/>
          </ac:picMkLst>
        </pc:picChg>
        <pc:picChg chg="add mod">
          <ac:chgData name="George Oikonomou" userId="e5e5709f-5788-4bb9-a2cb-c47cfc333c75" providerId="ADAL" clId="{B113C39C-BA33-604F-9C80-0AD57E492FD6}" dt="2021-03-09T22:19:33.428" v="162" actId="1038"/>
          <ac:picMkLst>
            <pc:docMk/>
            <pc:sldMk cId="1696334239" sldId="358"/>
            <ac:picMk id="7" creationId="{BAD2AD2D-5B72-D041-857A-6F612C998DD5}"/>
          </ac:picMkLst>
        </pc:picChg>
      </pc:sldChg>
      <pc:sldChg chg="addSp delSp modSp add mod">
        <pc:chgData name="George Oikonomou" userId="e5e5709f-5788-4bb9-a2cb-c47cfc333c75" providerId="ADAL" clId="{B113C39C-BA33-604F-9C80-0AD57E492FD6}" dt="2021-03-09T22:20:12.073" v="192" actId="1037"/>
        <pc:sldMkLst>
          <pc:docMk/>
          <pc:sldMk cId="2973876156" sldId="359"/>
        </pc:sldMkLst>
        <pc:spChg chg="mod">
          <ac:chgData name="George Oikonomou" userId="e5e5709f-5788-4bb9-a2cb-c47cfc333c75" providerId="ADAL" clId="{B113C39C-BA33-604F-9C80-0AD57E492FD6}" dt="2021-03-09T22:20:12.073" v="192" actId="1037"/>
          <ac:spMkLst>
            <pc:docMk/>
            <pc:sldMk cId="2973876156" sldId="359"/>
            <ac:spMk id="19" creationId="{643B7A9E-A9FF-1E47-82C4-F6BA967A0D93}"/>
          </ac:spMkLst>
        </pc:spChg>
        <pc:picChg chg="add mod modCrop">
          <ac:chgData name="George Oikonomou" userId="e5e5709f-5788-4bb9-a2cb-c47cfc333c75" providerId="ADAL" clId="{B113C39C-BA33-604F-9C80-0AD57E492FD6}" dt="2021-03-09T22:20:06.188" v="170" actId="167"/>
          <ac:picMkLst>
            <pc:docMk/>
            <pc:sldMk cId="2973876156" sldId="359"/>
            <ac:picMk id="6" creationId="{A7BB0360-C2A3-7D40-B81A-E090D0F3CA1B}"/>
          </ac:picMkLst>
        </pc:picChg>
        <pc:picChg chg="del">
          <ac:chgData name="George Oikonomou" userId="e5e5709f-5788-4bb9-a2cb-c47cfc333c75" providerId="ADAL" clId="{B113C39C-BA33-604F-9C80-0AD57E492FD6}" dt="2021-03-09T22:19:39.392" v="164" actId="478"/>
          <ac:picMkLst>
            <pc:docMk/>
            <pc:sldMk cId="2973876156" sldId="359"/>
            <ac:picMk id="7" creationId="{BAD2AD2D-5B72-D041-857A-6F612C998DD5}"/>
          </ac:picMkLst>
        </pc:picChg>
      </pc:sldChg>
    </pc:docChg>
  </pc:docChgLst>
  <pc:docChgLst>
    <pc:chgData name="George Oikonomou" userId="e5e5709f-5788-4bb9-a2cb-c47cfc333c75" providerId="ADAL" clId="{E5D25CC1-9967-AB46-8A80-E5CA4D7A2573}"/>
    <pc:docChg chg="delSld">
      <pc:chgData name="George Oikonomou" userId="e5e5709f-5788-4bb9-a2cb-c47cfc333c75" providerId="ADAL" clId="{E5D25CC1-9967-AB46-8A80-E5CA4D7A2573}" dt="2020-01-28T15:57:01.629" v="1" actId="2696"/>
      <pc:docMkLst>
        <pc:docMk/>
      </pc:docMkLst>
      <pc:sldChg chg="del">
        <pc:chgData name="George Oikonomou" userId="e5e5709f-5788-4bb9-a2cb-c47cfc333c75" providerId="ADAL" clId="{E5D25CC1-9967-AB46-8A80-E5CA4D7A2573}" dt="2020-01-28T15:56:44.070" v="0" actId="2696"/>
        <pc:sldMkLst>
          <pc:docMk/>
          <pc:sldMk cId="0" sldId="336"/>
        </pc:sldMkLst>
      </pc:sldChg>
      <pc:sldChg chg="del">
        <pc:chgData name="George Oikonomou" userId="e5e5709f-5788-4bb9-a2cb-c47cfc333c75" providerId="ADAL" clId="{E5D25CC1-9967-AB46-8A80-E5CA4D7A2573}" dt="2020-01-28T15:57:01.629" v="1" actId="2696"/>
        <pc:sldMkLst>
          <pc:docMk/>
          <pc:sldMk cId="0" sldId="339"/>
        </pc:sldMkLst>
      </pc:sldChg>
    </pc:docChg>
  </pc:docChgLst>
  <pc:docChgLst>
    <pc:chgData name="George Oikonomou" userId="e5e5709f-5788-4bb9-a2cb-c47cfc333c75" providerId="ADAL" clId="{BA89DFC1-38B5-A240-8822-7D205DD0B2CA}"/>
    <pc:docChg chg="undo custSel addSld delSld modSld">
      <pc:chgData name="George Oikonomou" userId="e5e5709f-5788-4bb9-a2cb-c47cfc333c75" providerId="ADAL" clId="{BA89DFC1-38B5-A240-8822-7D205DD0B2CA}" dt="2021-03-17T09:42:45.860" v="1947"/>
      <pc:docMkLst>
        <pc:docMk/>
      </pc:docMkLst>
      <pc:sldChg chg="modSp mod">
        <pc:chgData name="George Oikonomou" userId="e5e5709f-5788-4bb9-a2cb-c47cfc333c75" providerId="ADAL" clId="{BA89DFC1-38B5-A240-8822-7D205DD0B2CA}" dt="2021-03-17T08:14:36.449" v="3" actId="20577"/>
        <pc:sldMkLst>
          <pc:docMk/>
          <pc:sldMk cId="0" sldId="350"/>
        </pc:sldMkLst>
        <pc:spChg chg="mod">
          <ac:chgData name="George Oikonomou" userId="e5e5709f-5788-4bb9-a2cb-c47cfc333c75" providerId="ADAL" clId="{BA89DFC1-38B5-A240-8822-7D205DD0B2CA}" dt="2021-03-17T08:14:36.449" v="3" actId="20577"/>
          <ac:spMkLst>
            <pc:docMk/>
            <pc:sldMk cId="0" sldId="350"/>
            <ac:spMk id="10" creationId="{DCADF786-82E0-0F44-8B1B-822B21036169}"/>
          </ac:spMkLst>
        </pc:spChg>
      </pc:sldChg>
      <pc:sldChg chg="addSp delSp modSp mod chgLayout">
        <pc:chgData name="George Oikonomou" userId="e5e5709f-5788-4bb9-a2cb-c47cfc333c75" providerId="ADAL" clId="{BA89DFC1-38B5-A240-8822-7D205DD0B2CA}" dt="2021-03-17T08:55:16.754" v="989" actId="20577"/>
        <pc:sldMkLst>
          <pc:docMk/>
          <pc:sldMk cId="2761249160" sldId="352"/>
        </pc:sldMkLst>
        <pc:spChg chg="mod ord">
          <ac:chgData name="George Oikonomou" userId="e5e5709f-5788-4bb9-a2cb-c47cfc333c75" providerId="ADAL" clId="{BA89DFC1-38B5-A240-8822-7D205DD0B2CA}" dt="2021-03-17T08:15:40.500" v="23" actId="20577"/>
          <ac:spMkLst>
            <pc:docMk/>
            <pc:sldMk cId="2761249160" sldId="352"/>
            <ac:spMk id="2" creationId="{1C9A4252-071D-444C-A450-525224A4A765}"/>
          </ac:spMkLst>
        </pc:spChg>
        <pc:spChg chg="add mod ord">
          <ac:chgData name="George Oikonomou" userId="e5e5709f-5788-4bb9-a2cb-c47cfc333c75" providerId="ADAL" clId="{BA89DFC1-38B5-A240-8822-7D205DD0B2CA}" dt="2021-03-17T08:55:16.754" v="989" actId="20577"/>
          <ac:spMkLst>
            <pc:docMk/>
            <pc:sldMk cId="2761249160" sldId="352"/>
            <ac:spMk id="3" creationId="{C3B72932-E6FD-6441-9E1A-11816AB541CF}"/>
          </ac:spMkLst>
        </pc:spChg>
        <pc:spChg chg="mod ord">
          <ac:chgData name="George Oikonomou" userId="e5e5709f-5788-4bb9-a2cb-c47cfc333c75" providerId="ADAL" clId="{BA89DFC1-38B5-A240-8822-7D205DD0B2CA}" dt="2021-03-17T08:15:26.782" v="17" actId="700"/>
          <ac:spMkLst>
            <pc:docMk/>
            <pc:sldMk cId="2761249160" sldId="352"/>
            <ac:spMk id="4" creationId="{36065C12-B340-684F-B6C0-D56655BABC8F}"/>
          </ac:spMkLst>
        </pc:spChg>
        <pc:spChg chg="mod ord">
          <ac:chgData name="George Oikonomou" userId="e5e5709f-5788-4bb9-a2cb-c47cfc333c75" providerId="ADAL" clId="{BA89DFC1-38B5-A240-8822-7D205DD0B2CA}" dt="2021-03-17T08:15:26.782" v="17" actId="700"/>
          <ac:spMkLst>
            <pc:docMk/>
            <pc:sldMk cId="2761249160" sldId="352"/>
            <ac:spMk id="5" creationId="{E706D1B3-EDE5-1A48-B3CF-57902594BCE9}"/>
          </ac:spMkLst>
        </pc:spChg>
        <pc:spChg chg="del">
          <ac:chgData name="George Oikonomou" userId="e5e5709f-5788-4bb9-a2cb-c47cfc333c75" providerId="ADAL" clId="{BA89DFC1-38B5-A240-8822-7D205DD0B2CA}" dt="2021-03-17T08:15:16.070" v="16" actId="478"/>
          <ac:spMkLst>
            <pc:docMk/>
            <pc:sldMk cId="2761249160" sldId="352"/>
            <ac:spMk id="13" creationId="{D0B8FAAB-46F2-F645-819F-1F68DAF940E6}"/>
          </ac:spMkLst>
        </pc:spChg>
        <pc:picChg chg="del">
          <ac:chgData name="George Oikonomou" userId="e5e5709f-5788-4bb9-a2cb-c47cfc333c75" providerId="ADAL" clId="{BA89DFC1-38B5-A240-8822-7D205DD0B2CA}" dt="2021-03-17T08:15:14" v="15" actId="478"/>
          <ac:picMkLst>
            <pc:docMk/>
            <pc:sldMk cId="2761249160" sldId="352"/>
            <ac:picMk id="9" creationId="{4D559CDF-1561-EF4D-B4CA-EB2FDBA09518}"/>
          </ac:picMkLst>
        </pc:pic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1948279303" sldId="353"/>
        </pc:sldMkLst>
      </pc:sldChg>
      <pc:sldChg chg="modSp add mod">
        <pc:chgData name="George Oikonomou" userId="e5e5709f-5788-4bb9-a2cb-c47cfc333c75" providerId="ADAL" clId="{BA89DFC1-38B5-A240-8822-7D205DD0B2CA}" dt="2021-03-17T08:55:23.196" v="991" actId="207"/>
        <pc:sldMkLst>
          <pc:docMk/>
          <pc:sldMk cId="2237182819" sldId="353"/>
        </pc:sldMkLst>
        <pc:spChg chg="mod">
          <ac:chgData name="George Oikonomou" userId="e5e5709f-5788-4bb9-a2cb-c47cfc333c75" providerId="ADAL" clId="{BA89DFC1-38B5-A240-8822-7D205DD0B2CA}" dt="2021-03-17T08:55:23.196" v="991" actId="207"/>
          <ac:spMkLst>
            <pc:docMk/>
            <pc:sldMk cId="2237182819" sldId="353"/>
            <ac:spMk id="3" creationId="{C3B72932-E6FD-6441-9E1A-11816AB541CF}"/>
          </ac:spMkLst>
        </pc:sp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2633320679" sldId="354"/>
        </pc:sldMkLst>
      </pc:sldChg>
      <pc:sldChg chg="modSp add mod">
        <pc:chgData name="George Oikonomou" userId="e5e5709f-5788-4bb9-a2cb-c47cfc333c75" providerId="ADAL" clId="{BA89DFC1-38B5-A240-8822-7D205DD0B2CA}" dt="2021-03-17T08:55:32.131" v="994" actId="207"/>
        <pc:sldMkLst>
          <pc:docMk/>
          <pc:sldMk cId="3513127916" sldId="354"/>
        </pc:sldMkLst>
        <pc:spChg chg="mod">
          <ac:chgData name="George Oikonomou" userId="e5e5709f-5788-4bb9-a2cb-c47cfc333c75" providerId="ADAL" clId="{BA89DFC1-38B5-A240-8822-7D205DD0B2CA}" dt="2021-03-17T08:55:32.131" v="994" actId="207"/>
          <ac:spMkLst>
            <pc:docMk/>
            <pc:sldMk cId="3513127916" sldId="354"/>
            <ac:spMk id="3" creationId="{C3B72932-E6FD-6441-9E1A-11816AB541CF}"/>
          </ac:spMkLst>
        </pc:spChg>
      </pc:sldChg>
      <pc:sldChg chg="addSp delSp modSp add mod chgLayout">
        <pc:chgData name="George Oikonomou" userId="e5e5709f-5788-4bb9-a2cb-c47cfc333c75" providerId="ADAL" clId="{BA89DFC1-38B5-A240-8822-7D205DD0B2CA}" dt="2021-03-17T09:42:14.430" v="1941"/>
        <pc:sldMkLst>
          <pc:docMk/>
          <pc:sldMk cId="3509051778" sldId="355"/>
        </pc:sldMkLst>
        <pc:spChg chg="mod ord">
          <ac:chgData name="George Oikonomou" userId="e5e5709f-5788-4bb9-a2cb-c47cfc333c75" providerId="ADAL" clId="{BA89DFC1-38B5-A240-8822-7D205DD0B2CA}" dt="2021-03-17T08:28:01.298" v="351" actId="700"/>
          <ac:spMkLst>
            <pc:docMk/>
            <pc:sldMk cId="3509051778" sldId="355"/>
            <ac:spMk id="2" creationId="{1C9A4252-071D-444C-A450-525224A4A765}"/>
          </ac:spMkLst>
        </pc:spChg>
        <pc:spChg chg="del mod">
          <ac:chgData name="George Oikonomou" userId="e5e5709f-5788-4bb9-a2cb-c47cfc333c75" providerId="ADAL" clId="{BA89DFC1-38B5-A240-8822-7D205DD0B2CA}" dt="2021-03-17T08:22:24.742" v="257" actId="3680"/>
          <ac:spMkLst>
            <pc:docMk/>
            <pc:sldMk cId="3509051778" sldId="355"/>
            <ac:spMk id="3" creationId="{C3B72932-E6FD-6441-9E1A-11816AB541CF}"/>
          </ac:spMkLst>
        </pc:spChg>
        <pc:spChg chg="mod ord">
          <ac:chgData name="George Oikonomou" userId="e5e5709f-5788-4bb9-a2cb-c47cfc333c75" providerId="ADAL" clId="{BA89DFC1-38B5-A240-8822-7D205DD0B2CA}" dt="2021-03-17T08:28:01.298" v="351" actId="700"/>
          <ac:spMkLst>
            <pc:docMk/>
            <pc:sldMk cId="3509051778" sldId="355"/>
            <ac:spMk id="4" creationId="{36065C12-B340-684F-B6C0-D56655BABC8F}"/>
          </ac:spMkLst>
        </pc:spChg>
        <pc:spChg chg="mod ord">
          <ac:chgData name="George Oikonomou" userId="e5e5709f-5788-4bb9-a2cb-c47cfc333c75" providerId="ADAL" clId="{BA89DFC1-38B5-A240-8822-7D205DD0B2CA}" dt="2021-03-17T08:28:01.298" v="351" actId="700"/>
          <ac:spMkLst>
            <pc:docMk/>
            <pc:sldMk cId="3509051778" sldId="355"/>
            <ac:spMk id="5" creationId="{E706D1B3-EDE5-1A48-B3CF-57902594BCE9}"/>
          </ac:spMkLst>
        </pc:spChg>
        <pc:spChg chg="add del mod">
          <ac:chgData name="George Oikonomou" userId="e5e5709f-5788-4bb9-a2cb-c47cfc333c75" providerId="ADAL" clId="{BA89DFC1-38B5-A240-8822-7D205DD0B2CA}" dt="2021-03-17T08:40:07.237" v="664" actId="478"/>
          <ac:spMkLst>
            <pc:docMk/>
            <pc:sldMk cId="3509051778" sldId="355"/>
            <ac:spMk id="7" creationId="{A5E2F520-40BC-0641-BDEE-28B48C1CE4AD}"/>
          </ac:spMkLst>
        </pc:spChg>
        <pc:spChg chg="add mod">
          <ac:chgData name="George Oikonomou" userId="e5e5709f-5788-4bb9-a2cb-c47cfc333c75" providerId="ADAL" clId="{BA89DFC1-38B5-A240-8822-7D205DD0B2CA}" dt="2021-03-17T08:43:32.831" v="764" actId="14100"/>
          <ac:spMkLst>
            <pc:docMk/>
            <pc:sldMk cId="3509051778" sldId="355"/>
            <ac:spMk id="8" creationId="{D468DEE2-5D50-7842-8032-3BBC05CEF1A5}"/>
          </ac:spMkLst>
        </pc:spChg>
        <pc:spChg chg="add del mod">
          <ac:chgData name="George Oikonomou" userId="e5e5709f-5788-4bb9-a2cb-c47cfc333c75" providerId="ADAL" clId="{BA89DFC1-38B5-A240-8822-7D205DD0B2CA}" dt="2021-03-17T08:34:06.897" v="442" actId="478"/>
          <ac:spMkLst>
            <pc:docMk/>
            <pc:sldMk cId="3509051778" sldId="355"/>
            <ac:spMk id="9" creationId="{6A5A2AEE-EA57-7A49-9B84-30DA25959A6A}"/>
          </ac:spMkLst>
        </pc:spChg>
        <pc:graphicFrameChg chg="add mod ord modGraphic">
          <ac:chgData name="George Oikonomou" userId="e5e5709f-5788-4bb9-a2cb-c47cfc333c75" providerId="ADAL" clId="{BA89DFC1-38B5-A240-8822-7D205DD0B2CA}" dt="2021-03-17T09:42:14.430" v="1941"/>
          <ac:graphicFrameMkLst>
            <pc:docMk/>
            <pc:sldMk cId="3509051778" sldId="355"/>
            <ac:graphicFrameMk id="6" creationId="{E32DDE7C-72A1-E84E-BA15-81E3793CC27D}"/>
          </ac:graphicFrameMkLst>
        </pc:graphicFrame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3790144344" sldId="355"/>
        </pc:sldMkLst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659841830" sldId="356"/>
        </pc:sldMkLst>
      </pc:sldChg>
      <pc:sldChg chg="addSp delSp modSp new mod">
        <pc:chgData name="George Oikonomou" userId="e5e5709f-5788-4bb9-a2cb-c47cfc333c75" providerId="ADAL" clId="{BA89DFC1-38B5-A240-8822-7D205DD0B2CA}" dt="2021-03-17T09:42:27.072" v="1943"/>
        <pc:sldMkLst>
          <pc:docMk/>
          <pc:sldMk cId="2201406092" sldId="356"/>
        </pc:sldMkLst>
        <pc:spChg chg="mod">
          <ac:chgData name="George Oikonomou" userId="e5e5709f-5788-4bb9-a2cb-c47cfc333c75" providerId="ADAL" clId="{BA89DFC1-38B5-A240-8822-7D205DD0B2CA}" dt="2021-03-17T08:44:13.768" v="770"/>
          <ac:spMkLst>
            <pc:docMk/>
            <pc:sldMk cId="2201406092" sldId="356"/>
            <ac:spMk id="2" creationId="{40828209-8EBD-FD43-B4AD-691C11CFE5A5}"/>
          </ac:spMkLst>
        </pc:spChg>
        <pc:spChg chg="del">
          <ac:chgData name="George Oikonomou" userId="e5e5709f-5788-4bb9-a2cb-c47cfc333c75" providerId="ADAL" clId="{BA89DFC1-38B5-A240-8822-7D205DD0B2CA}" dt="2021-03-17T08:44:07.744" v="768" actId="478"/>
          <ac:spMkLst>
            <pc:docMk/>
            <pc:sldMk cId="2201406092" sldId="356"/>
            <ac:spMk id="3" creationId="{515FC461-9402-3840-9841-4838B9A95B63}"/>
          </ac:spMkLst>
        </pc:spChg>
        <pc:spChg chg="add mod">
          <ac:chgData name="George Oikonomou" userId="e5e5709f-5788-4bb9-a2cb-c47cfc333c75" providerId="ADAL" clId="{BA89DFC1-38B5-A240-8822-7D205DD0B2CA}" dt="2021-03-17T08:56:05.267" v="1021" actId="20577"/>
          <ac:spMkLst>
            <pc:docMk/>
            <pc:sldMk cId="2201406092" sldId="356"/>
            <ac:spMk id="7" creationId="{EAE2BA4F-23EF-DE43-9B0C-758712029AEA}"/>
          </ac:spMkLst>
        </pc:spChg>
        <pc:spChg chg="add del mod">
          <ac:chgData name="George Oikonomou" userId="e5e5709f-5788-4bb9-a2cb-c47cfc333c75" providerId="ADAL" clId="{BA89DFC1-38B5-A240-8822-7D205DD0B2CA}" dt="2021-03-17T08:53:16.598" v="908" actId="478"/>
          <ac:spMkLst>
            <pc:docMk/>
            <pc:sldMk cId="2201406092" sldId="356"/>
            <ac:spMk id="9" creationId="{E4332AEA-B391-B54F-A011-832EEBCD382E}"/>
          </ac:spMkLst>
        </pc:spChg>
        <pc:graphicFrameChg chg="add del mod">
          <ac:chgData name="George Oikonomou" userId="e5e5709f-5788-4bb9-a2cb-c47cfc333c75" providerId="ADAL" clId="{BA89DFC1-38B5-A240-8822-7D205DD0B2CA}" dt="2021-03-17T08:52:49.592" v="904" actId="478"/>
          <ac:graphicFrameMkLst>
            <pc:docMk/>
            <pc:sldMk cId="2201406092" sldId="356"/>
            <ac:graphicFrameMk id="6" creationId="{2F1492B3-D10F-434C-BD70-40F2EB9B0909}"/>
          </ac:graphicFrameMkLst>
        </pc:graphicFrameChg>
        <pc:graphicFrameChg chg="add mod">
          <ac:chgData name="George Oikonomou" userId="e5e5709f-5788-4bb9-a2cb-c47cfc333c75" providerId="ADAL" clId="{BA89DFC1-38B5-A240-8822-7D205DD0B2CA}" dt="2021-03-17T09:42:27.072" v="1943"/>
          <ac:graphicFrameMkLst>
            <pc:docMk/>
            <pc:sldMk cId="2201406092" sldId="356"/>
            <ac:graphicFrameMk id="10" creationId="{62D5902E-50BB-9142-82A7-2EFA84FAE3BB}"/>
          </ac:graphicFrameMkLst>
        </pc:graphicFrame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203293050" sldId="357"/>
        </pc:sldMkLst>
      </pc:sldChg>
      <pc:sldChg chg="modSp add mod">
        <pc:chgData name="George Oikonomou" userId="e5e5709f-5788-4bb9-a2cb-c47cfc333c75" providerId="ADAL" clId="{BA89DFC1-38B5-A240-8822-7D205DD0B2CA}" dt="2021-03-17T09:42:35.238" v="1945"/>
        <pc:sldMkLst>
          <pc:docMk/>
          <pc:sldMk cId="3171477645" sldId="357"/>
        </pc:sldMkLst>
        <pc:spChg chg="mod">
          <ac:chgData name="George Oikonomou" userId="e5e5709f-5788-4bb9-a2cb-c47cfc333c75" providerId="ADAL" clId="{BA89DFC1-38B5-A240-8822-7D205DD0B2CA}" dt="2021-03-17T08:56:21.674" v="1030" actId="20577"/>
          <ac:spMkLst>
            <pc:docMk/>
            <pc:sldMk cId="3171477645" sldId="357"/>
            <ac:spMk id="7" creationId="{EAE2BA4F-23EF-DE43-9B0C-758712029AEA}"/>
          </ac:spMkLst>
        </pc:spChg>
        <pc:graphicFrameChg chg="mod">
          <ac:chgData name="George Oikonomou" userId="e5e5709f-5788-4bb9-a2cb-c47cfc333c75" providerId="ADAL" clId="{BA89DFC1-38B5-A240-8822-7D205DD0B2CA}" dt="2021-03-17T09:42:35.238" v="1945"/>
          <ac:graphicFrameMkLst>
            <pc:docMk/>
            <pc:sldMk cId="3171477645" sldId="357"/>
            <ac:graphicFrameMk id="10" creationId="{62D5902E-50BB-9142-82A7-2EFA84FAE3BB}"/>
          </ac:graphicFrameMkLst>
        </pc:graphicFrame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1696334239" sldId="358"/>
        </pc:sldMkLst>
      </pc:sldChg>
      <pc:sldChg chg="addSp delSp modSp new mod">
        <pc:chgData name="George Oikonomou" userId="e5e5709f-5788-4bb9-a2cb-c47cfc333c75" providerId="ADAL" clId="{BA89DFC1-38B5-A240-8822-7D205DD0B2CA}" dt="2021-03-17T09:40:20.137" v="1939" actId="14100"/>
        <pc:sldMkLst>
          <pc:docMk/>
          <pc:sldMk cId="4060398805" sldId="358"/>
        </pc:sldMkLst>
        <pc:spChg chg="mod">
          <ac:chgData name="George Oikonomou" userId="e5e5709f-5788-4bb9-a2cb-c47cfc333c75" providerId="ADAL" clId="{BA89DFC1-38B5-A240-8822-7D205DD0B2CA}" dt="2021-03-17T09:00:47.957" v="1035" actId="20577"/>
          <ac:spMkLst>
            <pc:docMk/>
            <pc:sldMk cId="4060398805" sldId="358"/>
            <ac:spMk id="2" creationId="{4E653D6B-6C44-724A-9C3B-400C4B9C2E88}"/>
          </ac:spMkLst>
        </pc:spChg>
        <pc:spChg chg="del mod">
          <ac:chgData name="George Oikonomou" userId="e5e5709f-5788-4bb9-a2cb-c47cfc333c75" providerId="ADAL" clId="{BA89DFC1-38B5-A240-8822-7D205DD0B2CA}" dt="2021-03-17T09:01:08.338" v="1037" actId="3680"/>
          <ac:spMkLst>
            <pc:docMk/>
            <pc:sldMk cId="4060398805" sldId="358"/>
            <ac:spMk id="3" creationId="{832CFC90-2B48-6549-B50B-8177A8BB144F}"/>
          </ac:spMkLst>
        </pc:spChg>
        <pc:spChg chg="add del mod">
          <ac:chgData name="George Oikonomou" userId="e5e5709f-5788-4bb9-a2cb-c47cfc333c75" providerId="ADAL" clId="{BA89DFC1-38B5-A240-8822-7D205DD0B2CA}" dt="2021-03-17T09:11:13.225" v="1358" actId="478"/>
          <ac:spMkLst>
            <pc:docMk/>
            <pc:sldMk cId="4060398805" sldId="358"/>
            <ac:spMk id="7" creationId="{033B5932-B69B-B346-87CE-89C1FF02999F}"/>
          </ac:spMkLst>
        </pc:spChg>
        <pc:spChg chg="add del mod">
          <ac:chgData name="George Oikonomou" userId="e5e5709f-5788-4bb9-a2cb-c47cfc333c75" providerId="ADAL" clId="{BA89DFC1-38B5-A240-8822-7D205DD0B2CA}" dt="2021-03-17T09:15:46.330" v="1530" actId="478"/>
          <ac:spMkLst>
            <pc:docMk/>
            <pc:sldMk cId="4060398805" sldId="358"/>
            <ac:spMk id="8" creationId="{089EBB41-3226-5945-81FF-A05C04B549FB}"/>
          </ac:spMkLst>
        </pc:spChg>
        <pc:spChg chg="add mod">
          <ac:chgData name="George Oikonomou" userId="e5e5709f-5788-4bb9-a2cb-c47cfc333c75" providerId="ADAL" clId="{BA89DFC1-38B5-A240-8822-7D205DD0B2CA}" dt="2021-03-17T09:40:07.721" v="1937" actId="20577"/>
          <ac:spMkLst>
            <pc:docMk/>
            <pc:sldMk cId="4060398805" sldId="358"/>
            <ac:spMk id="13" creationId="{DDF42EAA-E3DD-3F4C-836D-861653FFC110}"/>
          </ac:spMkLst>
        </pc:spChg>
        <pc:spChg chg="add mod">
          <ac:chgData name="George Oikonomou" userId="e5e5709f-5788-4bb9-a2cb-c47cfc333c75" providerId="ADAL" clId="{BA89DFC1-38B5-A240-8822-7D205DD0B2CA}" dt="2021-03-17T09:39:25.305" v="1884" actId="1036"/>
          <ac:spMkLst>
            <pc:docMk/>
            <pc:sldMk cId="4060398805" sldId="358"/>
            <ac:spMk id="19" creationId="{12DDFE27-E753-3E4F-9475-8006CC1945FA}"/>
          </ac:spMkLst>
        </pc:spChg>
        <pc:spChg chg="add mod">
          <ac:chgData name="George Oikonomou" userId="e5e5709f-5788-4bb9-a2cb-c47cfc333c75" providerId="ADAL" clId="{BA89DFC1-38B5-A240-8822-7D205DD0B2CA}" dt="2021-03-17T09:39:57.889" v="1910" actId="1076"/>
          <ac:spMkLst>
            <pc:docMk/>
            <pc:sldMk cId="4060398805" sldId="358"/>
            <ac:spMk id="30" creationId="{3B9BDFFF-1293-AB43-BA42-9560DF0FC6C7}"/>
          </ac:spMkLst>
        </pc:spChg>
        <pc:graphicFrameChg chg="add mod ord modGraphic">
          <ac:chgData name="George Oikonomou" userId="e5e5709f-5788-4bb9-a2cb-c47cfc333c75" providerId="ADAL" clId="{BA89DFC1-38B5-A240-8822-7D205DD0B2CA}" dt="2021-03-17T09:39:46.813" v="1907"/>
          <ac:graphicFrameMkLst>
            <pc:docMk/>
            <pc:sldMk cId="4060398805" sldId="358"/>
            <ac:graphicFrameMk id="6" creationId="{8275A3AA-E60A-EC48-9ACC-0352D468C019}"/>
          </ac:graphicFrameMkLst>
        </pc:graphicFrameChg>
        <pc:graphicFrameChg chg="add del mod">
          <ac:chgData name="George Oikonomou" userId="e5e5709f-5788-4bb9-a2cb-c47cfc333c75" providerId="ADAL" clId="{BA89DFC1-38B5-A240-8822-7D205DD0B2CA}" dt="2021-03-17T09:21:31.752" v="1659" actId="478"/>
          <ac:graphicFrameMkLst>
            <pc:docMk/>
            <pc:sldMk cId="4060398805" sldId="358"/>
            <ac:graphicFrameMk id="9" creationId="{493AE912-356D-304C-8E69-7400D1A9992A}"/>
          </ac:graphicFrameMkLst>
        </pc:graphicFrameChg>
        <pc:cxnChg chg="add mod">
          <ac:chgData name="George Oikonomou" userId="e5e5709f-5788-4bb9-a2cb-c47cfc333c75" providerId="ADAL" clId="{BA89DFC1-38B5-A240-8822-7D205DD0B2CA}" dt="2021-03-17T09:40:20.137" v="1939" actId="14100"/>
          <ac:cxnSpMkLst>
            <pc:docMk/>
            <pc:sldMk cId="4060398805" sldId="358"/>
            <ac:cxnSpMk id="11" creationId="{A8962145-7298-6D47-BD55-CBE09C19C88A}"/>
          </ac:cxnSpMkLst>
        </pc:cxnChg>
        <pc:cxnChg chg="add mod">
          <ac:chgData name="George Oikonomou" userId="e5e5709f-5788-4bb9-a2cb-c47cfc333c75" providerId="ADAL" clId="{BA89DFC1-38B5-A240-8822-7D205DD0B2CA}" dt="2021-03-17T09:40:15.673" v="1938" actId="14100"/>
          <ac:cxnSpMkLst>
            <pc:docMk/>
            <pc:sldMk cId="4060398805" sldId="358"/>
            <ac:cxnSpMk id="15" creationId="{4EB24A8A-C623-3549-92DF-E6DE4380C5C1}"/>
          </ac:cxnSpMkLst>
        </pc:cxnChg>
        <pc:cxnChg chg="add mod">
          <ac:chgData name="George Oikonomou" userId="e5e5709f-5788-4bb9-a2cb-c47cfc333c75" providerId="ADAL" clId="{BA89DFC1-38B5-A240-8822-7D205DD0B2CA}" dt="2021-03-17T09:39:25.305" v="1884" actId="1036"/>
          <ac:cxnSpMkLst>
            <pc:docMk/>
            <pc:sldMk cId="4060398805" sldId="358"/>
            <ac:cxnSpMk id="18" creationId="{21275CC9-BAC1-3749-BFCA-337831E45997}"/>
          </ac:cxnSpMkLst>
        </pc:cxnChg>
        <pc:cxnChg chg="add mod">
          <ac:chgData name="George Oikonomou" userId="e5e5709f-5788-4bb9-a2cb-c47cfc333c75" providerId="ADAL" clId="{BA89DFC1-38B5-A240-8822-7D205DD0B2CA}" dt="2021-03-17T09:40:01.257" v="1911" actId="14100"/>
          <ac:cxnSpMkLst>
            <pc:docMk/>
            <pc:sldMk cId="4060398805" sldId="358"/>
            <ac:cxnSpMk id="31" creationId="{DA59871B-4CEA-ED42-9CC8-AD189AE3EB4C}"/>
          </ac:cxnSpMkLst>
        </pc:cxnChg>
      </pc:sldChg>
      <pc:sldChg chg="delSp modSp add mod">
        <pc:chgData name="George Oikonomou" userId="e5e5709f-5788-4bb9-a2cb-c47cfc333c75" providerId="ADAL" clId="{BA89DFC1-38B5-A240-8822-7D205DD0B2CA}" dt="2021-03-17T09:30:15.555" v="1757" actId="20577"/>
        <pc:sldMkLst>
          <pc:docMk/>
          <pc:sldMk cId="914531691" sldId="359"/>
        </pc:sldMkLst>
        <pc:graphicFrameChg chg="mod modGraphic">
          <ac:chgData name="George Oikonomou" userId="e5e5709f-5788-4bb9-a2cb-c47cfc333c75" providerId="ADAL" clId="{BA89DFC1-38B5-A240-8822-7D205DD0B2CA}" dt="2021-03-17T09:30:15.555" v="1757" actId="20577"/>
          <ac:graphicFrameMkLst>
            <pc:docMk/>
            <pc:sldMk cId="914531691" sldId="359"/>
            <ac:graphicFrameMk id="6" creationId="{8275A3AA-E60A-EC48-9ACC-0352D468C019}"/>
          </ac:graphicFrameMkLst>
        </pc:graphicFrameChg>
        <pc:graphicFrameChg chg="del">
          <ac:chgData name="George Oikonomou" userId="e5e5709f-5788-4bb9-a2cb-c47cfc333c75" providerId="ADAL" clId="{BA89DFC1-38B5-A240-8822-7D205DD0B2CA}" dt="2021-03-17T09:23:01.016" v="1689" actId="478"/>
          <ac:graphicFrameMkLst>
            <pc:docMk/>
            <pc:sldMk cId="914531691" sldId="359"/>
            <ac:graphicFrameMk id="9" creationId="{493AE912-356D-304C-8E69-7400D1A9992A}"/>
          </ac:graphicFrameMkLst>
        </pc:graphicFrame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2973876156" sldId="359"/>
        </pc:sldMkLst>
      </pc:sldChg>
      <pc:sldChg chg="modSp add mod">
        <pc:chgData name="George Oikonomou" userId="e5e5709f-5788-4bb9-a2cb-c47cfc333c75" providerId="ADAL" clId="{BA89DFC1-38B5-A240-8822-7D205DD0B2CA}" dt="2021-03-17T09:42:45.860" v="1947"/>
        <pc:sldMkLst>
          <pc:docMk/>
          <pc:sldMk cId="66104911" sldId="360"/>
        </pc:sldMkLst>
        <pc:graphicFrameChg chg="mod modGraphic">
          <ac:chgData name="George Oikonomou" userId="e5e5709f-5788-4bb9-a2cb-c47cfc333c75" providerId="ADAL" clId="{BA89DFC1-38B5-A240-8822-7D205DD0B2CA}" dt="2021-03-17T09:30:20.072" v="1759"/>
          <ac:graphicFrameMkLst>
            <pc:docMk/>
            <pc:sldMk cId="66104911" sldId="360"/>
            <ac:graphicFrameMk id="6" creationId="{8275A3AA-E60A-EC48-9ACC-0352D468C019}"/>
          </ac:graphicFrameMkLst>
        </pc:graphicFrameChg>
        <pc:graphicFrameChg chg="mod">
          <ac:chgData name="George Oikonomou" userId="e5e5709f-5788-4bb9-a2cb-c47cfc333c75" providerId="ADAL" clId="{BA89DFC1-38B5-A240-8822-7D205DD0B2CA}" dt="2021-03-17T09:42:45.860" v="1947"/>
          <ac:graphicFrameMkLst>
            <pc:docMk/>
            <pc:sldMk cId="66104911" sldId="360"/>
            <ac:graphicFrameMk id="9" creationId="{493AE912-356D-304C-8E69-7400D1A9992A}"/>
          </ac:graphicFrameMkLst>
        </pc:graphicFrameChg>
      </pc:sldChg>
    </pc:docChg>
  </pc:docChgLst>
  <pc:docChgLst>
    <pc:chgData name="George Oikonomou" userId="e5e5709f-5788-4bb9-a2cb-c47cfc333c75" providerId="ADAL" clId="{0BDB2223-925C-5B47-8F7B-6B3787CF382A}"/>
    <pc:docChg chg="custSel addSld delSld modSld sldOrd">
      <pc:chgData name="George Oikonomou" userId="e5e5709f-5788-4bb9-a2cb-c47cfc333c75" providerId="ADAL" clId="{0BDB2223-925C-5B47-8F7B-6B3787CF382A}" dt="2021-02-23T12:20:37.423" v="213" actId="14100"/>
      <pc:docMkLst>
        <pc:docMk/>
      </pc:docMkLst>
      <pc:sldChg chg="modSp mod">
        <pc:chgData name="George Oikonomou" userId="e5e5709f-5788-4bb9-a2cb-c47cfc333c75" providerId="ADAL" clId="{0BDB2223-925C-5B47-8F7B-6B3787CF382A}" dt="2021-02-23T11:51:01.414" v="1" actId="20577"/>
        <pc:sldMkLst>
          <pc:docMk/>
          <pc:sldMk cId="0" sldId="350"/>
        </pc:sldMkLst>
        <pc:spChg chg="mod">
          <ac:chgData name="George Oikonomou" userId="e5e5709f-5788-4bb9-a2cb-c47cfc333c75" providerId="ADAL" clId="{0BDB2223-925C-5B47-8F7B-6B3787CF382A}" dt="2021-02-23T11:51:01.414" v="1" actId="20577"/>
          <ac:spMkLst>
            <pc:docMk/>
            <pc:sldMk cId="0" sldId="350"/>
            <ac:spMk id="10" creationId="{DCADF786-82E0-0F44-8B1B-822B21036169}"/>
          </ac:spMkLst>
        </pc:spChg>
      </pc:sldChg>
      <pc:sldChg chg="addSp delSp modSp mod">
        <pc:chgData name="George Oikonomou" userId="e5e5709f-5788-4bb9-a2cb-c47cfc333c75" providerId="ADAL" clId="{0BDB2223-925C-5B47-8F7B-6B3787CF382A}" dt="2021-02-23T12:19:36.169" v="212" actId="2711"/>
        <pc:sldMkLst>
          <pc:docMk/>
          <pc:sldMk cId="1413966540" sldId="351"/>
        </pc:sldMkLst>
        <pc:spChg chg="mod">
          <ac:chgData name="George Oikonomou" userId="e5e5709f-5788-4bb9-a2cb-c47cfc333c75" providerId="ADAL" clId="{0BDB2223-925C-5B47-8F7B-6B3787CF382A}" dt="2021-02-23T11:57:55.706" v="33" actId="20577"/>
          <ac:spMkLst>
            <pc:docMk/>
            <pc:sldMk cId="1413966540" sldId="351"/>
            <ac:spMk id="2" creationId="{1C9A4252-071D-444C-A450-525224A4A765}"/>
          </ac:spMkLst>
        </pc:spChg>
        <pc:spChg chg="add del mod">
          <ac:chgData name="George Oikonomou" userId="e5e5709f-5788-4bb9-a2cb-c47cfc333c75" providerId="ADAL" clId="{0BDB2223-925C-5B47-8F7B-6B3787CF382A}" dt="2021-02-23T11:52:42.182" v="4"/>
          <ac:spMkLst>
            <pc:docMk/>
            <pc:sldMk cId="1413966540" sldId="351"/>
            <ac:spMk id="3" creationId="{2E867D7F-C1E2-7241-82C9-4BF88A53DB59}"/>
          </ac:spMkLst>
        </pc:spChg>
        <pc:spChg chg="mod">
          <ac:chgData name="George Oikonomou" userId="e5e5709f-5788-4bb9-a2cb-c47cfc333c75" providerId="ADAL" clId="{0BDB2223-925C-5B47-8F7B-6B3787CF382A}" dt="2021-02-23T12:19:36.169" v="212" actId="2711"/>
          <ac:spMkLst>
            <pc:docMk/>
            <pc:sldMk cId="1413966540" sldId="351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0BDB2223-925C-5B47-8F7B-6B3787CF382A}" dt="2021-02-23T11:52:45.197" v="7" actId="1076"/>
          <ac:picMkLst>
            <pc:docMk/>
            <pc:sldMk cId="1413966540" sldId="351"/>
            <ac:picMk id="7" creationId="{4BC0493F-6B16-484E-91E7-F4F90A3784FA}"/>
          </ac:picMkLst>
        </pc:picChg>
        <pc:picChg chg="add mod modCrop">
          <ac:chgData name="George Oikonomou" userId="e5e5709f-5788-4bb9-a2cb-c47cfc333c75" providerId="ADAL" clId="{0BDB2223-925C-5B47-8F7B-6B3787CF382A}" dt="2021-02-23T11:54:38.666" v="31" actId="1036"/>
          <ac:picMkLst>
            <pc:docMk/>
            <pc:sldMk cId="1413966540" sldId="351"/>
            <ac:picMk id="9" creationId="{B58390D2-3C8C-314E-8917-6624E00F8B38}"/>
          </ac:picMkLst>
        </pc:picChg>
        <pc:picChg chg="del">
          <ac:chgData name="George Oikonomou" userId="e5e5709f-5788-4bb9-a2cb-c47cfc333c75" providerId="ADAL" clId="{0BDB2223-925C-5B47-8F7B-6B3787CF382A}" dt="2021-02-23T11:52:39.827" v="3" actId="478"/>
          <ac:picMkLst>
            <pc:docMk/>
            <pc:sldMk cId="1413966540" sldId="351"/>
            <ac:picMk id="10" creationId="{E4FA79B8-E87E-224C-A8F7-D60CEE6D6E61}"/>
          </ac:picMkLst>
        </pc:picChg>
        <pc:picChg chg="del">
          <ac:chgData name="George Oikonomou" userId="e5e5709f-5788-4bb9-a2cb-c47cfc333c75" providerId="ADAL" clId="{0BDB2223-925C-5B47-8F7B-6B3787CF382A}" dt="2021-02-23T11:52:47.088" v="8" actId="478"/>
          <ac:picMkLst>
            <pc:docMk/>
            <pc:sldMk cId="1413966540" sldId="351"/>
            <ac:picMk id="12" creationId="{11BDA2B0-F365-CA46-9546-A69EDA9D1702}"/>
          </ac:picMkLst>
        </pc:picChg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914873574" sldId="352"/>
        </pc:sldMkLst>
      </pc:sldChg>
      <pc:sldChg chg="addSp modSp add mod ord">
        <pc:chgData name="George Oikonomou" userId="e5e5709f-5788-4bb9-a2cb-c47cfc333c75" providerId="ADAL" clId="{0BDB2223-925C-5B47-8F7B-6B3787CF382A}" dt="2021-02-23T12:20:37.423" v="213" actId="14100"/>
        <pc:sldMkLst>
          <pc:docMk/>
          <pc:sldMk cId="2761249160" sldId="352"/>
        </pc:sldMkLst>
        <pc:spChg chg="mod">
          <ac:chgData name="George Oikonomou" userId="e5e5709f-5788-4bb9-a2cb-c47cfc333c75" providerId="ADAL" clId="{0BDB2223-925C-5B47-8F7B-6B3787CF382A}" dt="2021-02-23T11:57:59.243" v="35" actId="20577"/>
          <ac:spMkLst>
            <pc:docMk/>
            <pc:sldMk cId="2761249160" sldId="352"/>
            <ac:spMk id="2" creationId="{1C9A4252-071D-444C-A450-525224A4A765}"/>
          </ac:spMkLst>
        </pc:spChg>
        <pc:spChg chg="mod">
          <ac:chgData name="George Oikonomou" userId="e5e5709f-5788-4bb9-a2cb-c47cfc333c75" providerId="ADAL" clId="{0BDB2223-925C-5B47-8F7B-6B3787CF382A}" dt="2021-02-23T12:20:37.423" v="213" actId="14100"/>
          <ac:spMkLst>
            <pc:docMk/>
            <pc:sldMk cId="2761249160" sldId="352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0BDB2223-925C-5B47-8F7B-6B3787CF382A}" dt="2021-02-23T11:53:28.374" v="16" actId="167"/>
          <ac:picMkLst>
            <pc:docMk/>
            <pc:sldMk cId="2761249160" sldId="352"/>
            <ac:picMk id="6" creationId="{FF437C46-B13A-FA4E-8D8F-9E06ADBDA73E}"/>
          </ac:picMkLst>
        </pc:picChg>
      </pc:sldChg>
      <pc:sldChg chg="addSp delSp modSp new mod">
        <pc:chgData name="George Oikonomou" userId="e5e5709f-5788-4bb9-a2cb-c47cfc333c75" providerId="ADAL" clId="{0BDB2223-925C-5B47-8F7B-6B3787CF382A}" dt="2021-02-23T11:59:59.073" v="50" actId="14100"/>
        <pc:sldMkLst>
          <pc:docMk/>
          <pc:sldMk cId="1813343286" sldId="353"/>
        </pc:sldMkLst>
        <pc:spChg chg="mod">
          <ac:chgData name="George Oikonomou" userId="e5e5709f-5788-4bb9-a2cb-c47cfc333c75" providerId="ADAL" clId="{0BDB2223-925C-5B47-8F7B-6B3787CF382A}" dt="2021-02-23T11:59:50.586" v="48" actId="20577"/>
          <ac:spMkLst>
            <pc:docMk/>
            <pc:sldMk cId="1813343286" sldId="353"/>
            <ac:spMk id="2" creationId="{1B6F1616-9DA6-5548-9CE3-60C240ECDBFF}"/>
          </ac:spMkLst>
        </pc:spChg>
        <pc:spChg chg="del">
          <ac:chgData name="George Oikonomou" userId="e5e5709f-5788-4bb9-a2cb-c47cfc333c75" providerId="ADAL" clId="{0BDB2223-925C-5B47-8F7B-6B3787CF382A}" dt="2021-02-23T11:59:39.290" v="37"/>
          <ac:spMkLst>
            <pc:docMk/>
            <pc:sldMk cId="1813343286" sldId="353"/>
            <ac:spMk id="3" creationId="{D457A6FC-5282-594B-910C-126A4695E396}"/>
          </ac:spMkLst>
        </pc:spChg>
        <pc:picChg chg="add mod">
          <ac:chgData name="George Oikonomou" userId="e5e5709f-5788-4bb9-a2cb-c47cfc333c75" providerId="ADAL" clId="{0BDB2223-925C-5B47-8F7B-6B3787CF382A}" dt="2021-02-23T11:59:59.073" v="50" actId="14100"/>
          <ac:picMkLst>
            <pc:docMk/>
            <pc:sldMk cId="1813343286" sldId="353"/>
            <ac:picMk id="7" creationId="{14B8F1AC-1307-624E-BDA8-38D103B04B40}"/>
          </ac:picMkLst>
        </pc:picChg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3308509106" sldId="353"/>
        </pc:sldMkLst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296813421" sldId="354"/>
        </pc:sldMkLst>
      </pc:sldChg>
      <pc:sldChg chg="addSp delSp modSp new mod">
        <pc:chgData name="George Oikonomou" userId="e5e5709f-5788-4bb9-a2cb-c47cfc333c75" providerId="ADAL" clId="{0BDB2223-925C-5B47-8F7B-6B3787CF382A}" dt="2021-02-23T12:16:26.069" v="200" actId="1582"/>
        <pc:sldMkLst>
          <pc:docMk/>
          <pc:sldMk cId="1274812595" sldId="354"/>
        </pc:sldMkLst>
        <pc:spChg chg="mod">
          <ac:chgData name="George Oikonomou" userId="e5e5709f-5788-4bb9-a2cb-c47cfc333c75" providerId="ADAL" clId="{0BDB2223-925C-5B47-8F7B-6B3787CF382A}" dt="2021-02-23T12:03:33.085" v="60" actId="20577"/>
          <ac:spMkLst>
            <pc:docMk/>
            <pc:sldMk cId="1274812595" sldId="354"/>
            <ac:spMk id="2" creationId="{AF96A423-B22E-A349-9FCE-18E7C98C6160}"/>
          </ac:spMkLst>
        </pc:spChg>
        <pc:spChg chg="del">
          <ac:chgData name="George Oikonomou" userId="e5e5709f-5788-4bb9-a2cb-c47cfc333c75" providerId="ADAL" clId="{0BDB2223-925C-5B47-8F7B-6B3787CF382A}" dt="2021-02-23T12:03:49.733" v="61"/>
          <ac:spMkLst>
            <pc:docMk/>
            <pc:sldMk cId="1274812595" sldId="354"/>
            <ac:spMk id="3" creationId="{FA014BBB-08C0-454A-9709-C63B7AAAAEBA}"/>
          </ac:spMkLst>
        </pc:spChg>
        <pc:spChg chg="add mod">
          <ac:chgData name="George Oikonomou" userId="e5e5709f-5788-4bb9-a2cb-c47cfc333c75" providerId="ADAL" clId="{0BDB2223-925C-5B47-8F7B-6B3787CF382A}" dt="2021-02-23T12:15:21.646" v="195" actId="6549"/>
          <ac:spMkLst>
            <pc:docMk/>
            <pc:sldMk cId="1274812595" sldId="354"/>
            <ac:spMk id="8" creationId="{40608BFD-D5B4-3D40-9A8B-49CDD9F40F52}"/>
          </ac:spMkLst>
        </pc:spChg>
        <pc:spChg chg="add del mod">
          <ac:chgData name="George Oikonomou" userId="e5e5709f-5788-4bb9-a2cb-c47cfc333c75" providerId="ADAL" clId="{0BDB2223-925C-5B47-8F7B-6B3787CF382A}" dt="2021-02-23T12:04:26.401" v="68"/>
          <ac:spMkLst>
            <pc:docMk/>
            <pc:sldMk cId="1274812595" sldId="354"/>
            <ac:spMk id="9" creationId="{54A4A429-AB58-E941-9D3F-918ACB6971E8}"/>
          </ac:spMkLst>
        </pc:spChg>
        <pc:spChg chg="add mod">
          <ac:chgData name="George Oikonomou" userId="e5e5709f-5788-4bb9-a2cb-c47cfc333c75" providerId="ADAL" clId="{0BDB2223-925C-5B47-8F7B-6B3787CF382A}" dt="2021-02-23T12:16:26.069" v="200" actId="1582"/>
          <ac:spMkLst>
            <pc:docMk/>
            <pc:sldMk cId="1274812595" sldId="354"/>
            <ac:spMk id="12" creationId="{D2EC431F-A67A-9F47-A4A7-E91038D57A59}"/>
          </ac:spMkLst>
        </pc:spChg>
        <pc:picChg chg="add del mod">
          <ac:chgData name="George Oikonomou" userId="e5e5709f-5788-4bb9-a2cb-c47cfc333c75" providerId="ADAL" clId="{0BDB2223-925C-5B47-8F7B-6B3787CF382A}" dt="2021-02-23T12:04:08.069" v="67" actId="478"/>
          <ac:picMkLst>
            <pc:docMk/>
            <pc:sldMk cId="1274812595" sldId="354"/>
            <ac:picMk id="7" creationId="{6E365642-A904-BB49-AE26-196CE89B7F05}"/>
          </ac:picMkLst>
        </pc:picChg>
        <pc:picChg chg="add mod">
          <ac:chgData name="George Oikonomou" userId="e5e5709f-5788-4bb9-a2cb-c47cfc333c75" providerId="ADAL" clId="{0BDB2223-925C-5B47-8F7B-6B3787CF382A}" dt="2021-02-23T12:05:00.058" v="75" actId="167"/>
          <ac:picMkLst>
            <pc:docMk/>
            <pc:sldMk cId="1274812595" sldId="354"/>
            <ac:picMk id="11" creationId="{8D4B09F3-4901-4B49-AE2C-A95C30743BF2}"/>
          </ac:picMkLst>
        </pc:picChg>
      </pc:sldChg>
      <pc:sldChg chg="modSp add mod">
        <pc:chgData name="George Oikonomou" userId="e5e5709f-5788-4bb9-a2cb-c47cfc333c75" providerId="ADAL" clId="{0BDB2223-925C-5B47-8F7B-6B3787CF382A}" dt="2021-02-23T12:16:46.628" v="203" actId="14100"/>
        <pc:sldMkLst>
          <pc:docMk/>
          <pc:sldMk cId="2613908491" sldId="355"/>
        </pc:sldMkLst>
        <pc:spChg chg="mod">
          <ac:chgData name="George Oikonomou" userId="e5e5709f-5788-4bb9-a2cb-c47cfc333c75" providerId="ADAL" clId="{0BDB2223-925C-5B47-8F7B-6B3787CF382A}" dt="2021-02-23T12:16:46.628" v="203" actId="14100"/>
          <ac:spMkLst>
            <pc:docMk/>
            <pc:sldMk cId="2613908491" sldId="355"/>
            <ac:spMk id="12" creationId="{D2EC431F-A67A-9F47-A4A7-E91038D57A59}"/>
          </ac:spMkLst>
        </pc:spChg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3499385467" sldId="355"/>
        </pc:sldMkLst>
      </pc:sldChg>
      <pc:sldChg chg="modSp add mod">
        <pc:chgData name="George Oikonomou" userId="e5e5709f-5788-4bb9-a2cb-c47cfc333c75" providerId="ADAL" clId="{0BDB2223-925C-5B47-8F7B-6B3787CF382A}" dt="2021-02-23T12:16:59.869" v="205" actId="1076"/>
        <pc:sldMkLst>
          <pc:docMk/>
          <pc:sldMk cId="2254321796" sldId="356"/>
        </pc:sldMkLst>
        <pc:spChg chg="mod">
          <ac:chgData name="George Oikonomou" userId="e5e5709f-5788-4bb9-a2cb-c47cfc333c75" providerId="ADAL" clId="{0BDB2223-925C-5B47-8F7B-6B3787CF382A}" dt="2021-02-23T12:16:59.869" v="205" actId="1076"/>
          <ac:spMkLst>
            <pc:docMk/>
            <pc:sldMk cId="2254321796" sldId="356"/>
            <ac:spMk id="12" creationId="{D2EC431F-A67A-9F47-A4A7-E91038D57A59}"/>
          </ac:spMkLst>
        </pc:spChg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3947826903" sldId="356"/>
        </pc:sldMkLst>
      </pc:sldChg>
      <pc:sldChg chg="modSp add mod ord">
        <pc:chgData name="George Oikonomou" userId="e5e5709f-5788-4bb9-a2cb-c47cfc333c75" providerId="ADAL" clId="{0BDB2223-925C-5B47-8F7B-6B3787CF382A}" dt="2021-02-23T12:18:40.616" v="210" actId="20578"/>
        <pc:sldMkLst>
          <pc:docMk/>
          <pc:sldMk cId="2960689876" sldId="357"/>
        </pc:sldMkLst>
        <pc:spChg chg="mod">
          <ac:chgData name="George Oikonomou" userId="e5e5709f-5788-4bb9-a2cb-c47cfc333c75" providerId="ADAL" clId="{0BDB2223-925C-5B47-8F7B-6B3787CF382A}" dt="2021-02-23T12:18:16.197" v="209" actId="14100"/>
          <ac:spMkLst>
            <pc:docMk/>
            <pc:sldMk cId="2960689876" sldId="357"/>
            <ac:spMk id="12" creationId="{D2EC431F-A67A-9F47-A4A7-E91038D57A59}"/>
          </ac:spMkLst>
        </pc:spChg>
      </pc:sldChg>
    </pc:docChg>
  </pc:docChgLst>
  <pc:docChgLst>
    <pc:chgData name="George Oikonomou" userId="e5e5709f-5788-4bb9-a2cb-c47cfc333c75" providerId="ADAL" clId="{F1E2804B-0ED7-4B4C-AF3D-483A0419DD2C}"/>
    <pc:docChg chg="undo custSel addSld delSld modSld">
      <pc:chgData name="George Oikonomou" userId="e5e5709f-5788-4bb9-a2cb-c47cfc333c75" providerId="ADAL" clId="{F1E2804B-0ED7-4B4C-AF3D-483A0419DD2C}" dt="2021-02-17T10:49:48.850" v="727" actId="6549"/>
      <pc:docMkLst>
        <pc:docMk/>
      </pc:docMkLst>
      <pc:sldChg chg="modSp mod">
        <pc:chgData name="George Oikonomou" userId="e5e5709f-5788-4bb9-a2cb-c47cfc333c75" providerId="ADAL" clId="{F1E2804B-0ED7-4B4C-AF3D-483A0419DD2C}" dt="2021-02-16T14:05:33.156" v="1" actId="20577"/>
        <pc:sldMkLst>
          <pc:docMk/>
          <pc:sldMk cId="0" sldId="350"/>
        </pc:sldMkLst>
        <pc:spChg chg="mod">
          <ac:chgData name="George Oikonomou" userId="e5e5709f-5788-4bb9-a2cb-c47cfc333c75" providerId="ADAL" clId="{F1E2804B-0ED7-4B4C-AF3D-483A0419DD2C}" dt="2021-02-16T14:05:33.156" v="1" actId="20577"/>
          <ac:spMkLst>
            <pc:docMk/>
            <pc:sldMk cId="0" sldId="350"/>
            <ac:spMk id="10" creationId="{DCADF786-82E0-0F44-8B1B-822B21036169}"/>
          </ac:spMkLst>
        </pc:spChg>
      </pc:sldChg>
      <pc:sldChg chg="addSp delSp modSp mod">
        <pc:chgData name="George Oikonomou" userId="e5e5709f-5788-4bb9-a2cb-c47cfc333c75" providerId="ADAL" clId="{F1E2804B-0ED7-4B4C-AF3D-483A0419DD2C}" dt="2021-02-17T10:49:48.850" v="727" actId="6549"/>
        <pc:sldMkLst>
          <pc:docMk/>
          <pc:sldMk cId="1413966540" sldId="351"/>
        </pc:sldMkLst>
        <pc:spChg chg="mod">
          <ac:chgData name="George Oikonomou" userId="e5e5709f-5788-4bb9-a2cb-c47cfc333c75" providerId="ADAL" clId="{F1E2804B-0ED7-4B4C-AF3D-483A0419DD2C}" dt="2021-02-16T14:08:30.908" v="10" actId="20577"/>
          <ac:spMkLst>
            <pc:docMk/>
            <pc:sldMk cId="1413966540" sldId="351"/>
            <ac:spMk id="2" creationId="{1C9A4252-071D-444C-A450-525224A4A765}"/>
          </ac:spMkLst>
        </pc:spChg>
        <pc:spChg chg="add del mod">
          <ac:chgData name="George Oikonomou" userId="e5e5709f-5788-4bb9-a2cb-c47cfc333c75" providerId="ADAL" clId="{F1E2804B-0ED7-4B4C-AF3D-483A0419DD2C}" dt="2021-02-16T14:08:41.353" v="13" actId="478"/>
          <ac:spMkLst>
            <pc:docMk/>
            <pc:sldMk cId="1413966540" sldId="351"/>
            <ac:spMk id="3" creationId="{97633749-B1DD-BA4A-9E4A-41721143277A}"/>
          </ac:spMkLst>
        </pc:spChg>
        <pc:spChg chg="add del mod">
          <ac:chgData name="George Oikonomou" userId="e5e5709f-5788-4bb9-a2cb-c47cfc333c75" providerId="ADAL" clId="{F1E2804B-0ED7-4B4C-AF3D-483A0419DD2C}" dt="2021-02-16T14:09:07.837" v="17"/>
          <ac:spMkLst>
            <pc:docMk/>
            <pc:sldMk cId="1413966540" sldId="351"/>
            <ac:spMk id="6" creationId="{4B9BFB1D-ABE1-4744-8C98-8F4F616E24A7}"/>
          </ac:spMkLst>
        </pc:spChg>
        <pc:spChg chg="del">
          <ac:chgData name="George Oikonomou" userId="e5e5709f-5788-4bb9-a2cb-c47cfc333c75" providerId="ADAL" clId="{F1E2804B-0ED7-4B4C-AF3D-483A0419DD2C}" dt="2021-02-16T14:08:43.687" v="14" actId="478"/>
          <ac:spMkLst>
            <pc:docMk/>
            <pc:sldMk cId="1413966540" sldId="351"/>
            <ac:spMk id="8" creationId="{7560B971-5837-D44E-8AB2-D87803B7C055}"/>
          </ac:spMkLst>
        </pc:spChg>
        <pc:spChg chg="add del mod">
          <ac:chgData name="George Oikonomou" userId="e5e5709f-5788-4bb9-a2cb-c47cfc333c75" providerId="ADAL" clId="{F1E2804B-0ED7-4B4C-AF3D-483A0419DD2C}" dt="2021-02-17T10:49:48.850" v="727" actId="6549"/>
          <ac:spMkLst>
            <pc:docMk/>
            <pc:sldMk cId="1413966540" sldId="351"/>
            <ac:spMk id="13" creationId="{D0B8FAAB-46F2-F645-819F-1F68DAF940E6}"/>
          </ac:spMkLst>
        </pc:spChg>
        <pc:picChg chg="add del">
          <ac:chgData name="George Oikonomou" userId="e5e5709f-5788-4bb9-a2cb-c47cfc333c75" providerId="ADAL" clId="{F1E2804B-0ED7-4B4C-AF3D-483A0419DD2C}" dt="2021-02-16T14:08:45.082" v="15" actId="478"/>
          <ac:picMkLst>
            <pc:docMk/>
            <pc:sldMk cId="1413966540" sldId="351"/>
            <ac:picMk id="7" creationId="{D084954D-D6B4-2140-9A04-C92F90CA2B25}"/>
          </ac:picMkLst>
        </pc:picChg>
        <pc:picChg chg="add mod">
          <ac:chgData name="George Oikonomou" userId="e5e5709f-5788-4bb9-a2cb-c47cfc333c75" providerId="ADAL" clId="{F1E2804B-0ED7-4B4C-AF3D-483A0419DD2C}" dt="2021-02-16T14:09:22.148" v="30" actId="1035"/>
          <ac:picMkLst>
            <pc:docMk/>
            <pc:sldMk cId="1413966540" sldId="351"/>
            <ac:picMk id="10" creationId="{E4FA79B8-E87E-224C-A8F7-D60CEE6D6E61}"/>
          </ac:picMkLst>
        </pc:picChg>
        <pc:picChg chg="add mod">
          <ac:chgData name="George Oikonomou" userId="e5e5709f-5788-4bb9-a2cb-c47cfc333c75" providerId="ADAL" clId="{F1E2804B-0ED7-4B4C-AF3D-483A0419DD2C}" dt="2021-02-16T14:10:35.361" v="40" actId="167"/>
          <ac:picMkLst>
            <pc:docMk/>
            <pc:sldMk cId="1413966540" sldId="351"/>
            <ac:picMk id="12" creationId="{11BDA2B0-F365-CA46-9546-A69EDA9D1702}"/>
          </ac:picMkLst>
        </pc:picChg>
        <pc:cxnChg chg="add del mod">
          <ac:chgData name="George Oikonomou" userId="e5e5709f-5788-4bb9-a2cb-c47cfc333c75" providerId="ADAL" clId="{F1E2804B-0ED7-4B4C-AF3D-483A0419DD2C}" dt="2021-02-17T10:49:46.801" v="726" actId="478"/>
          <ac:cxnSpMkLst>
            <pc:docMk/>
            <pc:sldMk cId="1413966540" sldId="351"/>
            <ac:cxnSpMk id="6" creationId="{21216DFF-367D-1245-BF69-69BA793DEC50}"/>
          </ac:cxnSpMkLst>
        </pc:cxnChg>
      </pc:sldChg>
      <pc:sldChg chg="addSp delSp modSp add mod">
        <pc:chgData name="George Oikonomou" userId="e5e5709f-5788-4bb9-a2cb-c47cfc333c75" providerId="ADAL" clId="{F1E2804B-0ED7-4B4C-AF3D-483A0419DD2C}" dt="2021-02-17T10:49:42.178" v="724" actId="6549"/>
        <pc:sldMkLst>
          <pc:docMk/>
          <pc:sldMk cId="914873574" sldId="352"/>
        </pc:sldMkLst>
        <pc:spChg chg="mod">
          <ac:chgData name="George Oikonomou" userId="e5e5709f-5788-4bb9-a2cb-c47cfc333c75" providerId="ADAL" clId="{F1E2804B-0ED7-4B4C-AF3D-483A0419DD2C}" dt="2021-02-17T10:49:42.178" v="724" actId="6549"/>
          <ac:spMkLst>
            <pc:docMk/>
            <pc:sldMk cId="914873574" sldId="352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F1E2804B-0ED7-4B4C-AF3D-483A0419DD2C}" dt="2021-02-16T14:11:30.269" v="50" actId="167"/>
          <ac:picMkLst>
            <pc:docMk/>
            <pc:sldMk cId="914873574" sldId="352"/>
            <ac:picMk id="6" creationId="{1799742D-B045-1E46-8780-399F79F3E005}"/>
          </ac:picMkLst>
        </pc:picChg>
        <pc:picChg chg="del">
          <ac:chgData name="George Oikonomou" userId="e5e5709f-5788-4bb9-a2cb-c47cfc333c75" providerId="ADAL" clId="{F1E2804B-0ED7-4B4C-AF3D-483A0419DD2C}" dt="2021-02-16T14:10:58.647" v="44" actId="478"/>
          <ac:picMkLst>
            <pc:docMk/>
            <pc:sldMk cId="914873574" sldId="352"/>
            <ac:picMk id="12" creationId="{11BDA2B0-F365-CA46-9546-A69EDA9D1702}"/>
          </ac:picMkLst>
        </pc:picChg>
      </pc:sldChg>
      <pc:sldChg chg="del">
        <pc:chgData name="George Oikonomou" userId="e5e5709f-5788-4bb9-a2cb-c47cfc333c75" providerId="ADAL" clId="{F1E2804B-0ED7-4B4C-AF3D-483A0419DD2C}" dt="2021-02-16T14:08:34.290" v="11" actId="2696"/>
        <pc:sldMkLst>
          <pc:docMk/>
          <pc:sldMk cId="3929239973" sldId="352"/>
        </pc:sldMkLst>
      </pc:sldChg>
      <pc:sldChg chg="addSp delSp modSp add mod">
        <pc:chgData name="George Oikonomou" userId="e5e5709f-5788-4bb9-a2cb-c47cfc333c75" providerId="ADAL" clId="{F1E2804B-0ED7-4B4C-AF3D-483A0419DD2C}" dt="2021-02-17T10:49:37.148" v="723" actId="6549"/>
        <pc:sldMkLst>
          <pc:docMk/>
          <pc:sldMk cId="3308509106" sldId="353"/>
        </pc:sldMkLst>
        <pc:spChg chg="mod">
          <ac:chgData name="George Oikonomou" userId="e5e5709f-5788-4bb9-a2cb-c47cfc333c75" providerId="ADAL" clId="{F1E2804B-0ED7-4B4C-AF3D-483A0419DD2C}" dt="2021-02-17T10:49:37.148" v="723" actId="6549"/>
          <ac:spMkLst>
            <pc:docMk/>
            <pc:sldMk cId="3308509106" sldId="353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F1E2804B-0ED7-4B4C-AF3D-483A0419DD2C}" dt="2021-02-16T14:13:59.585" v="89" actId="1038"/>
          <ac:picMkLst>
            <pc:docMk/>
            <pc:sldMk cId="3308509106" sldId="353"/>
            <ac:picMk id="6" creationId="{F11471E2-2F10-AD4C-982E-BC183B3D8CDA}"/>
          </ac:picMkLst>
        </pc:picChg>
        <pc:picChg chg="del">
          <ac:chgData name="George Oikonomou" userId="e5e5709f-5788-4bb9-a2cb-c47cfc333c75" providerId="ADAL" clId="{F1E2804B-0ED7-4B4C-AF3D-483A0419DD2C}" dt="2021-02-16T14:12:40.792" v="58" actId="478"/>
          <ac:picMkLst>
            <pc:docMk/>
            <pc:sldMk cId="3308509106" sldId="353"/>
            <ac:picMk id="12" creationId="{11BDA2B0-F365-CA46-9546-A69EDA9D1702}"/>
          </ac:picMkLst>
        </pc:picChg>
        <pc:inkChg chg="add del">
          <ac:chgData name="George Oikonomou" userId="e5e5709f-5788-4bb9-a2cb-c47cfc333c75" providerId="ADAL" clId="{F1E2804B-0ED7-4B4C-AF3D-483A0419DD2C}" dt="2021-02-17T10:49:33.249" v="722" actId="478"/>
          <ac:inkMkLst>
            <pc:docMk/>
            <pc:sldMk cId="3308509106" sldId="353"/>
            <ac:inkMk id="3" creationId="{9A9CCD8D-38DE-3F4C-9368-20DFD631B389}"/>
          </ac:inkMkLst>
        </pc:inkChg>
        <pc:inkChg chg="add del">
          <ac:chgData name="George Oikonomou" userId="e5e5709f-5788-4bb9-a2cb-c47cfc333c75" providerId="ADAL" clId="{F1E2804B-0ED7-4B4C-AF3D-483A0419DD2C}" dt="2021-02-17T10:49:30.865" v="720" actId="478"/>
          <ac:inkMkLst>
            <pc:docMk/>
            <pc:sldMk cId="3308509106" sldId="353"/>
            <ac:inkMk id="7" creationId="{DCA39267-A7D3-BD48-841C-9E7A99CFACC0}"/>
          </ac:inkMkLst>
        </pc:inkChg>
        <pc:inkChg chg="add del">
          <ac:chgData name="George Oikonomou" userId="e5e5709f-5788-4bb9-a2cb-c47cfc333c75" providerId="ADAL" clId="{F1E2804B-0ED7-4B4C-AF3D-483A0419DD2C}" dt="2021-02-17T10:49:31.867" v="721" actId="478"/>
          <ac:inkMkLst>
            <pc:docMk/>
            <pc:sldMk cId="3308509106" sldId="353"/>
            <ac:inkMk id="8" creationId="{BFA931A9-0172-9A41-824A-1A1925EE7352}"/>
          </ac:inkMkLst>
        </pc:inkChg>
        <pc:inkChg chg="add del">
          <ac:chgData name="George Oikonomou" userId="e5e5709f-5788-4bb9-a2cb-c47cfc333c75" providerId="ADAL" clId="{F1E2804B-0ED7-4B4C-AF3D-483A0419DD2C}" dt="2021-02-17T10:49:28.243" v="719" actId="478"/>
          <ac:inkMkLst>
            <pc:docMk/>
            <pc:sldMk cId="3308509106" sldId="353"/>
            <ac:inkMk id="9" creationId="{CE5ABE94-4524-4143-B4A8-E60472CE52E0}"/>
          </ac:inkMkLst>
        </pc:inkChg>
        <pc:inkChg chg="add">
          <ac:chgData name="George Oikonomou" userId="e5e5709f-5788-4bb9-a2cb-c47cfc333c75" providerId="ADAL" clId="{F1E2804B-0ED7-4B4C-AF3D-483A0419DD2C}" dt="2021-02-17T10:35:45.564" v="434" actId="9405"/>
          <ac:inkMkLst>
            <pc:docMk/>
            <pc:sldMk cId="3308509106" sldId="353"/>
            <ac:inkMk id="11" creationId="{D888759F-D65E-1C4C-9617-13A7C6D06D6C}"/>
          </ac:inkMkLst>
        </pc:inkChg>
        <pc:inkChg chg="add">
          <ac:chgData name="George Oikonomou" userId="e5e5709f-5788-4bb9-a2cb-c47cfc333c75" providerId="ADAL" clId="{F1E2804B-0ED7-4B4C-AF3D-483A0419DD2C}" dt="2021-02-17T10:35:51.039" v="435" actId="9405"/>
          <ac:inkMkLst>
            <pc:docMk/>
            <pc:sldMk cId="3308509106" sldId="353"/>
            <ac:inkMk id="12" creationId="{A8FA83F7-DE06-A846-B3C2-F51556FEC13A}"/>
          </ac:inkMkLst>
        </pc:inkChg>
        <pc:inkChg chg="add del">
          <ac:chgData name="George Oikonomou" userId="e5e5709f-5788-4bb9-a2cb-c47cfc333c75" providerId="ADAL" clId="{F1E2804B-0ED7-4B4C-AF3D-483A0419DD2C}" dt="2021-02-17T10:49:25.265" v="718" actId="478"/>
          <ac:inkMkLst>
            <pc:docMk/>
            <pc:sldMk cId="3308509106" sldId="353"/>
            <ac:inkMk id="14" creationId="{D0836801-CCBC-A444-85CA-8046C048ED08}"/>
          </ac:inkMkLst>
        </pc:inkChg>
      </pc:sldChg>
      <pc:sldChg chg="del">
        <pc:chgData name="George Oikonomou" userId="e5e5709f-5788-4bb9-a2cb-c47cfc333c75" providerId="ADAL" clId="{F1E2804B-0ED7-4B4C-AF3D-483A0419DD2C}" dt="2021-02-16T14:08:34.290" v="11" actId="2696"/>
        <pc:sldMkLst>
          <pc:docMk/>
          <pc:sldMk cId="4121920512" sldId="353"/>
        </pc:sldMkLst>
      </pc:sldChg>
      <pc:sldChg chg="addSp delSp modSp add mod">
        <pc:chgData name="George Oikonomou" userId="e5e5709f-5788-4bb9-a2cb-c47cfc333c75" providerId="ADAL" clId="{F1E2804B-0ED7-4B4C-AF3D-483A0419DD2C}" dt="2021-02-16T14:16:51.537" v="124" actId="14100"/>
        <pc:sldMkLst>
          <pc:docMk/>
          <pc:sldMk cId="296813421" sldId="354"/>
        </pc:sldMkLst>
        <pc:spChg chg="mod">
          <ac:chgData name="George Oikonomou" userId="e5e5709f-5788-4bb9-a2cb-c47cfc333c75" providerId="ADAL" clId="{F1E2804B-0ED7-4B4C-AF3D-483A0419DD2C}" dt="2021-02-16T14:15:32.681" v="92" actId="20577"/>
          <ac:spMkLst>
            <pc:docMk/>
            <pc:sldMk cId="296813421" sldId="354"/>
            <ac:spMk id="2" creationId="{1C9A4252-071D-444C-A450-525224A4A765}"/>
          </ac:spMkLst>
        </pc:spChg>
        <pc:spChg chg="add del mod">
          <ac:chgData name="George Oikonomou" userId="e5e5709f-5788-4bb9-a2cb-c47cfc333c75" providerId="ADAL" clId="{F1E2804B-0ED7-4B4C-AF3D-483A0419DD2C}" dt="2021-02-16T14:15:37.756" v="94" actId="478"/>
          <ac:spMkLst>
            <pc:docMk/>
            <pc:sldMk cId="296813421" sldId="354"/>
            <ac:spMk id="3" creationId="{4E67908E-8C73-9C4E-B556-AC4915ACA2B7}"/>
          </ac:spMkLst>
        </pc:spChg>
        <pc:spChg chg="mod">
          <ac:chgData name="George Oikonomou" userId="e5e5709f-5788-4bb9-a2cb-c47cfc333c75" providerId="ADAL" clId="{F1E2804B-0ED7-4B4C-AF3D-483A0419DD2C}" dt="2021-02-16T14:16:51.537" v="124" actId="14100"/>
          <ac:spMkLst>
            <pc:docMk/>
            <pc:sldMk cId="296813421" sldId="354"/>
            <ac:spMk id="13" creationId="{D0B8FAAB-46F2-F645-819F-1F68DAF940E6}"/>
          </ac:spMkLst>
        </pc:spChg>
        <pc:picChg chg="del">
          <ac:chgData name="George Oikonomou" userId="e5e5709f-5788-4bb9-a2cb-c47cfc333c75" providerId="ADAL" clId="{F1E2804B-0ED7-4B4C-AF3D-483A0419DD2C}" dt="2021-02-16T14:15:39.673" v="95" actId="478"/>
          <ac:picMkLst>
            <pc:docMk/>
            <pc:sldMk cId="296813421" sldId="354"/>
            <ac:picMk id="6" creationId="{F11471E2-2F10-AD4C-982E-BC183B3D8CDA}"/>
          </ac:picMkLst>
        </pc:picChg>
        <pc:picChg chg="add mod">
          <ac:chgData name="George Oikonomou" userId="e5e5709f-5788-4bb9-a2cb-c47cfc333c75" providerId="ADAL" clId="{F1E2804B-0ED7-4B4C-AF3D-483A0419DD2C}" dt="2021-02-16T14:16:19.424" v="113" actId="167"/>
          <ac:picMkLst>
            <pc:docMk/>
            <pc:sldMk cId="296813421" sldId="354"/>
            <ac:picMk id="8" creationId="{A225D416-68C5-3A45-B765-064EF796B5FB}"/>
          </ac:picMkLst>
        </pc:picChg>
        <pc:picChg chg="del">
          <ac:chgData name="George Oikonomou" userId="e5e5709f-5788-4bb9-a2cb-c47cfc333c75" providerId="ADAL" clId="{F1E2804B-0ED7-4B4C-AF3D-483A0419DD2C}" dt="2021-02-16T14:15:35.170" v="93" actId="478"/>
          <ac:picMkLst>
            <pc:docMk/>
            <pc:sldMk cId="296813421" sldId="354"/>
            <ac:picMk id="10" creationId="{E4FA79B8-E87E-224C-A8F7-D60CEE6D6E61}"/>
          </ac:picMkLst>
        </pc:picChg>
      </pc:sldChg>
      <pc:sldChg chg="addSp delSp modSp add mod">
        <pc:chgData name="George Oikonomou" userId="e5e5709f-5788-4bb9-a2cb-c47cfc333c75" providerId="ADAL" clId="{F1E2804B-0ED7-4B4C-AF3D-483A0419DD2C}" dt="2021-02-17T10:49:10.913" v="716" actId="6549"/>
        <pc:sldMkLst>
          <pc:docMk/>
          <pc:sldMk cId="3499385467" sldId="355"/>
        </pc:sldMkLst>
        <pc:spChg chg="mod">
          <ac:chgData name="George Oikonomou" userId="e5e5709f-5788-4bb9-a2cb-c47cfc333c75" providerId="ADAL" clId="{F1E2804B-0ED7-4B4C-AF3D-483A0419DD2C}" dt="2021-02-17T10:49:10.913" v="716" actId="6549"/>
          <ac:spMkLst>
            <pc:docMk/>
            <pc:sldMk cId="3499385467" sldId="355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F1E2804B-0ED7-4B4C-AF3D-483A0419DD2C}" dt="2021-02-16T14:20:48.381" v="170" actId="1035"/>
          <ac:picMkLst>
            <pc:docMk/>
            <pc:sldMk cId="3499385467" sldId="355"/>
            <ac:picMk id="6" creationId="{E8C86CFD-C01F-154E-AA4B-E8AED1070757}"/>
          </ac:picMkLst>
        </pc:picChg>
        <pc:picChg chg="del">
          <ac:chgData name="George Oikonomou" userId="e5e5709f-5788-4bb9-a2cb-c47cfc333c75" providerId="ADAL" clId="{F1E2804B-0ED7-4B4C-AF3D-483A0419DD2C}" dt="2021-02-16T14:17:32.399" v="132" actId="478"/>
          <ac:picMkLst>
            <pc:docMk/>
            <pc:sldMk cId="3499385467" sldId="355"/>
            <ac:picMk id="8" creationId="{A225D416-68C5-3A45-B765-064EF796B5FB}"/>
          </ac:picMkLst>
        </pc:picChg>
        <pc:picChg chg="add mod">
          <ac:chgData name="George Oikonomou" userId="e5e5709f-5788-4bb9-a2cb-c47cfc333c75" providerId="ADAL" clId="{F1E2804B-0ED7-4B4C-AF3D-483A0419DD2C}" dt="2021-02-16T14:18:37.362" v="144" actId="167"/>
          <ac:picMkLst>
            <pc:docMk/>
            <pc:sldMk cId="3499385467" sldId="355"/>
            <ac:picMk id="9" creationId="{35238F54-2F29-F442-835F-582575DEE6CE}"/>
          </ac:picMkLst>
        </pc:picChg>
      </pc:sldChg>
      <pc:sldChg chg="addSp delSp modSp mod">
        <pc:chgData name="George Oikonomou" userId="e5e5709f-5788-4bb9-a2cb-c47cfc333c75" providerId="ADAL" clId="{F1E2804B-0ED7-4B4C-AF3D-483A0419DD2C}" dt="2021-02-17T10:49:07.428" v="715" actId="6549"/>
        <pc:sldMkLst>
          <pc:docMk/>
          <pc:sldMk cId="3947826903" sldId="356"/>
        </pc:sldMkLst>
        <pc:spChg chg="mod">
          <ac:chgData name="George Oikonomou" userId="e5e5709f-5788-4bb9-a2cb-c47cfc333c75" providerId="ADAL" clId="{F1E2804B-0ED7-4B4C-AF3D-483A0419DD2C}" dt="2021-02-17T10:49:07.428" v="715" actId="6549"/>
          <ac:spMkLst>
            <pc:docMk/>
            <pc:sldMk cId="3947826903" sldId="356"/>
            <ac:spMk id="13" creationId="{D0B8FAAB-46F2-F645-819F-1F68DAF940E6}"/>
          </ac:spMkLst>
        </pc:spChg>
        <pc:picChg chg="mod">
          <ac:chgData name="George Oikonomou" userId="e5e5709f-5788-4bb9-a2cb-c47cfc333c75" providerId="ADAL" clId="{F1E2804B-0ED7-4B4C-AF3D-483A0419DD2C}" dt="2021-02-16T14:20:35.437" v="165" actId="1035"/>
          <ac:picMkLst>
            <pc:docMk/>
            <pc:sldMk cId="3947826903" sldId="356"/>
            <ac:picMk id="6" creationId="{E8C86CFD-C01F-154E-AA4B-E8AED1070757}"/>
          </ac:picMkLst>
        </pc:picChg>
        <pc:picChg chg="add del mod">
          <ac:chgData name="George Oikonomou" userId="e5e5709f-5788-4bb9-a2cb-c47cfc333c75" providerId="ADAL" clId="{F1E2804B-0ED7-4B4C-AF3D-483A0419DD2C}" dt="2021-02-16T14:20:13.775" v="156" actId="478"/>
          <ac:picMkLst>
            <pc:docMk/>
            <pc:sldMk cId="3947826903" sldId="356"/>
            <ac:picMk id="7" creationId="{F13FBE2F-B6F1-584B-88FA-1DC5A52CAC95}"/>
          </ac:picMkLst>
        </pc:picChg>
        <pc:picChg chg="del">
          <ac:chgData name="George Oikonomou" userId="e5e5709f-5788-4bb9-a2cb-c47cfc333c75" providerId="ADAL" clId="{F1E2804B-0ED7-4B4C-AF3D-483A0419DD2C}" dt="2021-02-16T14:19:40.013" v="149" actId="478"/>
          <ac:picMkLst>
            <pc:docMk/>
            <pc:sldMk cId="3947826903" sldId="356"/>
            <ac:picMk id="9" creationId="{35238F54-2F29-F442-835F-582575DEE6CE}"/>
          </ac:picMkLst>
        </pc:picChg>
        <pc:picChg chg="add mod">
          <ac:chgData name="George Oikonomou" userId="e5e5709f-5788-4bb9-a2cb-c47cfc333c75" providerId="ADAL" clId="{F1E2804B-0ED7-4B4C-AF3D-483A0419DD2C}" dt="2021-02-16T14:20:58.603" v="172" actId="167"/>
          <ac:picMkLst>
            <pc:docMk/>
            <pc:sldMk cId="3947826903" sldId="356"/>
            <ac:picMk id="10" creationId="{393D17B1-0420-7944-B51F-EB6F08FD7624}"/>
          </ac:picMkLst>
        </pc:picChg>
        <pc:inkChg chg="add del">
          <ac:chgData name="George Oikonomou" userId="e5e5709f-5788-4bb9-a2cb-c47cfc333c75" providerId="ADAL" clId="{F1E2804B-0ED7-4B4C-AF3D-483A0419DD2C}" dt="2021-02-17T10:48:58.748" v="714" actId="478"/>
          <ac:inkMkLst>
            <pc:docMk/>
            <pc:sldMk cId="3947826903" sldId="356"/>
            <ac:inkMk id="3" creationId="{8F56FD0E-03D1-954C-8BDC-5EC10C8728FF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01A9998D-C108-8047-B4BD-974C14195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CDC3DE1E-0B67-1A44-BA7D-F5446BF3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59E1AC24-22CF-0F48-9B75-64C8304627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E88D76D-4A90-9E48-AB17-54BC750F81C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D2FC5A-9831-2741-A628-F001915136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6AFD2FE-3104-C44B-987A-CBAFF114F45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973F3C14-3A4E-8C45-A2D1-B36131B25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80EDD2D2-C3FC-7E47-B630-5CEA2129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60CDD38-7E52-6041-B15D-302D33D14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0024FA5-A003-A042-B284-34F7F7D25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25F1D-141E-5D41-BF9A-362A3231E1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78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7ECE3F1-7843-1843-A1A7-5AC9D7705D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A8BFFA3-A429-6944-94AD-2FAD8FF22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84E09-77E3-B841-800C-B5633D09B9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59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58FC740-B46B-F64C-B7F9-06538D5CB5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7827031-1793-FC49-9773-F47FF2A2FB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0C224-246C-6D49-9DD2-B50E3E8E63F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032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BA9F129-1B45-6B40-94FC-07E1715FAD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07E9968D-AD7B-D546-969A-119F24CEB4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5272-94D2-7D44-9D6B-8E2B6F2923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6788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9990EC-0861-4A41-A382-5A42A24128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3C6CE2-CBA2-5742-99FA-331DBB0104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22BDA-3FBF-EF49-9BE8-6600754084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18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0846130-E31A-774F-9962-E858F9293F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AB51AB9E-F465-6244-824A-D00A63420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ADEF5-75E4-1F41-BDFD-EC707FE9AB5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9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50178D58-6949-2245-BE02-757DE41D53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0811D87-8D02-2B4C-8CD9-882860F54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979AE-70C4-5248-A0BC-B4C1989B6D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87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B1C1B43-EBC7-504F-8C3D-E7DAD71B3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E76994B0-21F2-3540-85FB-6057D8A427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19928-DEDD-F344-A64C-290FAD0D1B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524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E39E14A-FB0F-7C48-B18B-22FD860ED7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F9AB8BE-C921-5E43-9156-C4F967ADFF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93441-0692-414C-A924-7F2E2B964E8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563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Macintosh HD:Users:freelance:Desktop:UoB_PowerpointSlides_v3-1.jpg">
            <a:extLst>
              <a:ext uri="{FF2B5EF4-FFF2-40B4-BE49-F238E27FC236}">
                <a16:creationId xmlns:a16="http://schemas.microsoft.com/office/drawing/2014/main" id="{F0C31300-2649-3949-9163-2CA9EE970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78CF7-56D7-6042-A22C-0C2591D5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F396721-06BD-0445-A5C6-AF70666531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4C93B8-8574-7A49-914F-A37385BD4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BF6271-54A2-3F40-905E-A145C204D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CE2AF595-C3AA-F143-B6C4-63DF9C2CE9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D23775-4B55-A440-8591-9FAC5E5C99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313325"/>
            <a:ext cx="7772400" cy="1015663"/>
          </a:xfrm>
        </p:spPr>
        <p:txBody>
          <a:bodyPr wrap="square" lIns="0" tIns="0" rIns="0" bIns="0" numCol="1" compatLnSpc="1">
            <a:prstTxWarp prst="textNoShape">
              <a:avLst/>
            </a:prstTxWarp>
            <a:spAutoFit/>
          </a:bodyPr>
          <a:lstStyle/>
          <a:p>
            <a:pPr marL="4763" eaLnBrk="1" hangingPunct="1">
              <a:defRPr/>
            </a:pPr>
            <a:r>
              <a:rPr lang="en-US" altLang="x-none" sz="66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Net Sys &amp; Apps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CADF786-82E0-0F44-8B1B-822B2103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2286000"/>
          </a:xfrm>
        </p:spPr>
        <p:txBody>
          <a:bodyPr rtlCol="0">
            <a:normAutofit/>
          </a:bodyPr>
          <a:lstStyle/>
          <a:p>
            <a:pPr defTabSz="816309" eaLnBrk="1" fontAlgn="auto" hangingPunct="1">
              <a:spcAft>
                <a:spcPts val="0"/>
              </a:spcAft>
              <a:defRPr/>
            </a:pPr>
            <a:r>
              <a:rPr lang="en-US" sz="4400" dirty="0">
                <a:ea typeface="+mn-ea"/>
              </a:rPr>
              <a:t>Week 22</a:t>
            </a:r>
          </a:p>
          <a:p>
            <a:pPr defTabSz="816309" eaLnBrk="1" fontAlgn="auto" hangingPunct="1">
              <a:spcAft>
                <a:spcPts val="0"/>
              </a:spcAft>
              <a:defRPr/>
            </a:pPr>
            <a:endParaRPr lang="en-US" sz="4400" dirty="0">
              <a:ea typeface="+mn-ea"/>
            </a:endParaRPr>
          </a:p>
        </p:txBody>
      </p:sp>
      <p:sp>
        <p:nvSpPr>
          <p:cNvPr id="23555" name="Footer Placeholder 2">
            <a:extLst>
              <a:ext uri="{FF2B5EF4-FFF2-40B4-BE49-F238E27FC236}">
                <a16:creationId xmlns:a16="http://schemas.microsoft.com/office/drawing/2014/main" id="{26D4F6E5-D5ED-6449-8E28-7E9003EE0F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200">
                <a:solidFill>
                  <a:srgbClr val="898989"/>
                </a:solidFill>
              </a:rPr>
              <a:t>EENGM0009</a:t>
            </a: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EB72E81-0B7F-6F4A-93F9-7661A47483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FECCAE7-5C40-6848-B127-CB7240B04CFD}" type="slidenum">
              <a:rPr lang="en-US" altLang="en-US" sz="1200" smtClean="0">
                <a:solidFill>
                  <a:srgbClr val="898989"/>
                </a:solidFill>
              </a:rPr>
              <a:pPr/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6099B6-C5DF-5C4D-BAAD-E65FC1905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9" y="1727686"/>
            <a:ext cx="8407101" cy="3975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04178-66D0-1446-8AB5-339DD154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June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0C852-9491-8F41-A766-0E0C2C8D83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8F4A1-4EE9-E045-8DBE-F1668421B4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9142A-C9EA-EB42-A7E4-950731210AFD}"/>
              </a:ext>
            </a:extLst>
          </p:cNvPr>
          <p:cNvSpPr txBox="1"/>
          <p:nvPr/>
        </p:nvSpPr>
        <p:spPr>
          <a:xfrm>
            <a:off x="560043" y="2229399"/>
            <a:ext cx="734618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Publisher, Subscriber, broker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1D5AE-6FB0-6741-8FEA-12A382A61625}"/>
              </a:ext>
            </a:extLst>
          </p:cNvPr>
          <p:cNvSpPr txBox="1"/>
          <p:nvPr/>
        </p:nvSpPr>
        <p:spPr>
          <a:xfrm>
            <a:off x="560043" y="5146514"/>
            <a:ext cx="734618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Date/+/light</a:t>
            </a:r>
          </a:p>
        </p:txBody>
      </p:sp>
    </p:spTree>
    <p:extLst>
      <p:ext uri="{BB962C8B-B14F-4D97-AF65-F5344CB8AC3E}">
        <p14:creationId xmlns:p14="http://schemas.microsoft.com/office/powerpoint/2010/main" val="14299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3244-1BAD-514A-B4A6-35A84422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June 2019</a:t>
            </a:r>
          </a:p>
        </p:txBody>
      </p:sp>
      <p:pic>
        <p:nvPicPr>
          <p:cNvPr id="7" name="Content Placeholder 6" descr="Text&#10;&#10;Description automatically generated with medium confidence">
            <a:extLst>
              <a:ext uri="{FF2B5EF4-FFF2-40B4-BE49-F238E27FC236}">
                <a16:creationId xmlns:a16="http://schemas.microsoft.com/office/drawing/2014/main" id="{634CB9B7-8172-D440-8155-ED59D0852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7928"/>
            <a:ext cx="8229600" cy="382353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6AB7D-A2A0-CC40-94E7-1C88C10E3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0195F-D0A2-4D43-B303-E99029FBF9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AC21E-D198-2B45-9022-378E6CC6A5FF}"/>
              </a:ext>
            </a:extLst>
          </p:cNvPr>
          <p:cNvSpPr txBox="1"/>
          <p:nvPr/>
        </p:nvSpPr>
        <p:spPr>
          <a:xfrm>
            <a:off x="990600" y="2659704"/>
            <a:ext cx="670111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TCP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E3474-9423-AB46-9AF6-6AC49E308E59}"/>
              </a:ext>
            </a:extLst>
          </p:cNvPr>
          <p:cNvSpPr txBox="1"/>
          <p:nvPr/>
        </p:nvSpPr>
        <p:spPr>
          <a:xfrm>
            <a:off x="990600" y="3805425"/>
            <a:ext cx="670111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D40AB-C6BF-E847-868F-8F06A2881CC4}"/>
              </a:ext>
            </a:extLst>
          </p:cNvPr>
          <p:cNvSpPr txBox="1"/>
          <p:nvPr/>
        </p:nvSpPr>
        <p:spPr>
          <a:xfrm>
            <a:off x="1033631" y="4951146"/>
            <a:ext cx="665808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QoS1</a:t>
            </a:r>
          </a:p>
        </p:txBody>
      </p:sp>
    </p:spTree>
    <p:extLst>
      <p:ext uri="{BB962C8B-B14F-4D97-AF65-F5344CB8AC3E}">
        <p14:creationId xmlns:p14="http://schemas.microsoft.com/office/powerpoint/2010/main" val="362527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5134-1BF2-2644-BE61-F157F6A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June 2016</a:t>
            </a:r>
          </a:p>
        </p:txBody>
      </p:sp>
      <p:pic>
        <p:nvPicPr>
          <p:cNvPr id="7" name="Content Placeholder 6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CE2B9866-D2CA-424F-AFF0-F6E6C0DC5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4" y="1215017"/>
            <a:ext cx="7169972" cy="221398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2F832-637C-EC4B-915F-5C3B2E0477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98159-5F2A-F146-A789-8700B4B67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2CDF8F-0754-864A-9FD3-44123CE99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000"/>
            <a:ext cx="6691256" cy="16473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75390D-6CD1-0542-8169-224BAEBC7C1C}"/>
              </a:ext>
            </a:extLst>
          </p:cNvPr>
          <p:cNvSpPr txBox="1"/>
          <p:nvPr/>
        </p:nvSpPr>
        <p:spPr>
          <a:xfrm>
            <a:off x="560042" y="5162556"/>
            <a:ext cx="8126757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uob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qb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/#</a:t>
            </a:r>
          </a:p>
          <a:p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Uob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mvb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/temp/#</a:t>
            </a:r>
          </a:p>
          <a:p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Uob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/&lt;building&gt;/&lt;sensor&gt;/room</a:t>
            </a:r>
          </a:p>
          <a:p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Uob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mvb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/+/temp</a:t>
            </a:r>
          </a:p>
        </p:txBody>
      </p:sp>
    </p:spTree>
    <p:extLst>
      <p:ext uri="{BB962C8B-B14F-4D97-AF65-F5344CB8AC3E}">
        <p14:creationId xmlns:p14="http://schemas.microsoft.com/office/powerpoint/2010/main" val="361208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5134-1BF2-2644-BE61-F157F6A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June 2016</a:t>
            </a:r>
          </a:p>
        </p:txBody>
      </p:sp>
      <p:pic>
        <p:nvPicPr>
          <p:cNvPr id="7" name="Content Placeholder 6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CE2B9866-D2CA-424F-AFF0-F6E6C0DC5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4" y="1215017"/>
            <a:ext cx="7169972" cy="221398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2F832-637C-EC4B-915F-5C3B2E0477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98159-5F2A-F146-A789-8700B4B67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8B1EF-4830-2043-A360-7B955E5FB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7" y="3569279"/>
            <a:ext cx="7780542" cy="803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16B8E-FEF9-2F40-A51F-C3F0384FDB01}"/>
              </a:ext>
            </a:extLst>
          </p:cNvPr>
          <p:cNvSpPr txBox="1"/>
          <p:nvPr/>
        </p:nvSpPr>
        <p:spPr>
          <a:xfrm>
            <a:off x="560043" y="4372292"/>
            <a:ext cx="8126757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No. Publisher decides based on internal logic(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ig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. periodic or event-driven)</a:t>
            </a:r>
          </a:p>
        </p:txBody>
      </p:sp>
    </p:spTree>
    <p:extLst>
      <p:ext uri="{BB962C8B-B14F-4D97-AF65-F5344CB8AC3E}">
        <p14:creationId xmlns:p14="http://schemas.microsoft.com/office/powerpoint/2010/main" val="1921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5134-1BF2-2644-BE61-F157F6A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June 2016</a:t>
            </a:r>
          </a:p>
        </p:txBody>
      </p:sp>
      <p:pic>
        <p:nvPicPr>
          <p:cNvPr id="7" name="Content Placeholder 6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CE2B9866-D2CA-424F-AFF0-F6E6C0DC5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4" y="1215017"/>
            <a:ext cx="7169972" cy="221398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2F832-637C-EC4B-915F-5C3B2E0477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98159-5F2A-F146-A789-8700B4B67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16B8E-FEF9-2F40-A51F-C3F0384FDB01}"/>
              </a:ext>
            </a:extLst>
          </p:cNvPr>
          <p:cNvSpPr txBox="1"/>
          <p:nvPr/>
        </p:nvSpPr>
        <p:spPr>
          <a:xfrm>
            <a:off x="560043" y="4372292"/>
            <a:ext cx="8126757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We can use build-in 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reliabilitiy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mechanism 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eg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QoS1 or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918D12-9CE5-FD45-BC3F-AB3BE51CB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9" y="3520584"/>
            <a:ext cx="7361742" cy="7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23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47680</TotalTime>
  <Pages>32</Pages>
  <Words>86</Words>
  <Application>Microsoft Macintosh PowerPoint</Application>
  <PresentationFormat>Overhead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Courier</vt:lpstr>
      <vt:lpstr>Courier New</vt:lpstr>
      <vt:lpstr>Helvetica</vt:lpstr>
      <vt:lpstr>Lucida Grande</vt:lpstr>
      <vt:lpstr>Palatino Linotype</vt:lpstr>
      <vt:lpstr>Times New Roman</vt:lpstr>
      <vt:lpstr>uob</vt:lpstr>
      <vt:lpstr>Net Sys &amp; Apps</vt:lpstr>
      <vt:lpstr>June 2018</vt:lpstr>
      <vt:lpstr>June 2019</vt:lpstr>
      <vt:lpstr>June 2016</vt:lpstr>
      <vt:lpstr>June 2016</vt:lpstr>
      <vt:lpstr>June 2016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332</cp:revision>
  <cp:lastPrinted>2016-02-22T11:25:22Z</cp:lastPrinted>
  <dcterms:created xsi:type="dcterms:W3CDTF">1996-01-04T14:14:20Z</dcterms:created>
  <dcterms:modified xsi:type="dcterms:W3CDTF">2022-03-31T15:13:45Z</dcterms:modified>
</cp:coreProperties>
</file>