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49" r:id="rId2"/>
    <p:sldId id="353" r:id="rId3"/>
    <p:sldId id="351" r:id="rId4"/>
    <p:sldId id="352" r:id="rId5"/>
    <p:sldId id="360" r:id="rId6"/>
    <p:sldId id="354" r:id="rId7"/>
  </p:sldIdLst>
  <p:sldSz cx="9144000" cy="6858000" type="overhead"/>
  <p:notesSz cx="9872663" cy="6797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9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FFFFFF"/>
    <a:srgbClr val="FF66FF"/>
    <a:srgbClr val="00FF99"/>
    <a:srgbClr val="9999FF"/>
    <a:srgbClr val="E0FFA3"/>
    <a:srgbClr val="3399FF"/>
    <a:srgbClr val="66FF66"/>
    <a:srgbClr val="FFFF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D2356-5BCF-9844-826A-AB51A9B32BF4}" v="6" dt="2021-04-13T17:30:59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992" y="52"/>
      </p:cViewPr>
      <p:guideLst>
        <p:guide orient="horz" pos="2139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Oikonomou" userId="e5e5709f-5788-4bb9-a2cb-c47cfc333c75" providerId="ADAL" clId="{2B4D2356-5BCF-9844-826A-AB51A9B32BF4}"/>
    <pc:docChg chg="undo custSel addSld delSld modSld modShowInfo">
      <pc:chgData name="George Oikonomou" userId="e5e5709f-5788-4bb9-a2cb-c47cfc333c75" providerId="ADAL" clId="{2B4D2356-5BCF-9844-826A-AB51A9B32BF4}" dt="2021-04-13T17:55:57.251" v="309" actId="2744"/>
      <pc:docMkLst>
        <pc:docMk/>
      </pc:docMkLst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0" sldId="32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33915009" sldId="344"/>
        </pc:sldMkLst>
      </pc:sldChg>
      <pc:sldChg chg="modSp add del mod">
        <pc:chgData name="George Oikonomou" userId="e5e5709f-5788-4bb9-a2cb-c47cfc333c75" providerId="ADAL" clId="{2B4D2356-5BCF-9844-826A-AB51A9B32BF4}" dt="2021-04-13T17:36:13.286" v="140" actId="2696"/>
        <pc:sldMkLst>
          <pc:docMk/>
          <pc:sldMk cId="2361412713" sldId="348"/>
        </pc:sldMkLst>
        <pc:spChg chg="mod">
          <ac:chgData name="George Oikonomou" userId="e5e5709f-5788-4bb9-a2cb-c47cfc333c75" providerId="ADAL" clId="{2B4D2356-5BCF-9844-826A-AB51A9B32BF4}" dt="2021-04-13T17:29:21.019" v="56" actId="20577"/>
          <ac:spMkLst>
            <pc:docMk/>
            <pc:sldMk cId="2361412713" sldId="348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43:34.315" v="194" actId="20577"/>
        <pc:sldMkLst>
          <pc:docMk/>
          <pc:sldMk cId="3511898131" sldId="349"/>
        </pc:sldMkLst>
        <pc:spChg chg="mod">
          <ac:chgData name="George Oikonomou" userId="e5e5709f-5788-4bb9-a2cb-c47cfc333c75" providerId="ADAL" clId="{2B4D2356-5BCF-9844-826A-AB51A9B32BF4}" dt="2021-04-13T17:43:34.315" v="194" actId="20577"/>
          <ac:spMkLst>
            <pc:docMk/>
            <pc:sldMk cId="3511898131" sldId="349"/>
            <ac:spMk id="2" creationId="{00000000-0000-0000-0000-000000000000}"/>
          </ac:spMkLst>
        </pc:spChg>
      </pc:sldChg>
      <pc:sldChg chg="modSp mod">
        <pc:chgData name="George Oikonomou" userId="e5e5709f-5788-4bb9-a2cb-c47cfc333c75" providerId="ADAL" clId="{2B4D2356-5BCF-9844-826A-AB51A9B32BF4}" dt="2021-04-13T17:50:36.131" v="300" actId="27636"/>
        <pc:sldMkLst>
          <pc:docMk/>
          <pc:sldMk cId="880122334" sldId="352"/>
        </pc:sldMkLst>
        <pc:spChg chg="mod">
          <ac:chgData name="George Oikonomou" userId="e5e5709f-5788-4bb9-a2cb-c47cfc333c75" providerId="ADAL" clId="{2B4D2356-5BCF-9844-826A-AB51A9B32BF4}" dt="2021-04-13T17:50:36.131" v="300" actId="27636"/>
          <ac:spMkLst>
            <pc:docMk/>
            <pc:sldMk cId="880122334" sldId="352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2412347382" sldId="355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407421912" sldId="356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3665946779" sldId="357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636599770" sldId="358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579692024" sldId="359"/>
        </pc:sldMkLst>
      </pc:sldChg>
      <pc:sldChg chg="modSp mod">
        <pc:chgData name="George Oikonomou" userId="e5e5709f-5788-4bb9-a2cb-c47cfc333c75" providerId="ADAL" clId="{2B4D2356-5BCF-9844-826A-AB51A9B32BF4}" dt="2021-04-13T17:52:50.863" v="308" actId="6549"/>
        <pc:sldMkLst>
          <pc:docMk/>
          <pc:sldMk cId="1226177929" sldId="360"/>
        </pc:sldMkLst>
        <pc:spChg chg="mod">
          <ac:chgData name="George Oikonomou" userId="e5e5709f-5788-4bb9-a2cb-c47cfc333c75" providerId="ADAL" clId="{2B4D2356-5BCF-9844-826A-AB51A9B32BF4}" dt="2021-04-13T17:52:50.863" v="308" actId="6549"/>
          <ac:spMkLst>
            <pc:docMk/>
            <pc:sldMk cId="1226177929" sldId="360"/>
            <ac:spMk id="3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958357107" sldId="361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706882807" sldId="36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6713395" sldId="363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324924565" sldId="364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824808898" sldId="365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3348677386" sldId="366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881758038" sldId="367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210650630" sldId="369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99011525" sldId="370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755508119" sldId="371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2634738728" sldId="372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2658873050" sldId="373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622529693" sldId="374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566829040" sldId="37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69657580" sldId="37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259531406" sldId="37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41586865" sldId="37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726444585" sldId="37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550510517" sldId="38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69966957" sldId="38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083818867" sldId="382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3417834460" sldId="383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730041741" sldId="384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1464273487" sldId="38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4078531558" sldId="386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2915518533" sldId="38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68857925" sldId="38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575556953" sldId="389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484209218" sldId="39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184246061" sldId="39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274231067" sldId="392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690468053" sldId="39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316150579" sldId="394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705079662" sldId="395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33946658" sldId="396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850042407" sldId="397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74810645" sldId="398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2942369829" sldId="400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1028529567" sldId="401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846599276" sldId="402"/>
        </pc:sldMkLst>
      </pc:sldChg>
      <pc:sldChg chg="del">
        <pc:chgData name="George Oikonomou" userId="e5e5709f-5788-4bb9-a2cb-c47cfc333c75" providerId="ADAL" clId="{2B4D2356-5BCF-9844-826A-AB51A9B32BF4}" dt="2021-04-13T17:36:13.286" v="140" actId="2696"/>
        <pc:sldMkLst>
          <pc:docMk/>
          <pc:sldMk cId="58443281" sldId="403"/>
        </pc:sldMkLst>
      </pc:sldChg>
      <pc:sldChg chg="modSp add del mod">
        <pc:chgData name="George Oikonomou" userId="e5e5709f-5788-4bb9-a2cb-c47cfc333c75" providerId="ADAL" clId="{2B4D2356-5BCF-9844-826A-AB51A9B32BF4}" dt="2021-04-13T17:36:13.286" v="140" actId="2696"/>
        <pc:sldMkLst>
          <pc:docMk/>
          <pc:sldMk cId="2784571267" sldId="404"/>
        </pc:sldMkLst>
        <pc:spChg chg="mod">
          <ac:chgData name="George Oikonomou" userId="e5e5709f-5788-4bb9-a2cb-c47cfc333c75" providerId="ADAL" clId="{2B4D2356-5BCF-9844-826A-AB51A9B32BF4}" dt="2021-04-13T17:30:06.011" v="66" actId="20577"/>
          <ac:spMkLst>
            <pc:docMk/>
            <pc:sldMk cId="2784571267" sldId="404"/>
            <ac:spMk id="2" creationId="{00000000-0000-0000-0000-000000000000}"/>
          </ac:spMkLst>
        </pc:spChg>
      </pc:sldChg>
      <pc:sldChg chg="modSp add del mod">
        <pc:chgData name="George Oikonomou" userId="e5e5709f-5788-4bb9-a2cb-c47cfc333c75" providerId="ADAL" clId="{2B4D2356-5BCF-9844-826A-AB51A9B32BF4}" dt="2021-04-13T17:36:13.286" v="140" actId="2696"/>
        <pc:sldMkLst>
          <pc:docMk/>
          <pc:sldMk cId="3158853127" sldId="405"/>
        </pc:sldMkLst>
        <pc:spChg chg="mod">
          <ac:chgData name="George Oikonomou" userId="e5e5709f-5788-4bb9-a2cb-c47cfc333c75" providerId="ADAL" clId="{2B4D2356-5BCF-9844-826A-AB51A9B32BF4}" dt="2021-04-13T17:30:17.819" v="78" actId="20577"/>
          <ac:spMkLst>
            <pc:docMk/>
            <pc:sldMk cId="3158853127" sldId="405"/>
            <ac:spMk id="2" creationId="{00000000-0000-0000-0000-000000000000}"/>
          </ac:spMkLst>
        </pc:spChg>
      </pc:sldChg>
      <pc:sldChg chg="modSp add del mod">
        <pc:chgData name="George Oikonomou" userId="e5e5709f-5788-4bb9-a2cb-c47cfc333c75" providerId="ADAL" clId="{2B4D2356-5BCF-9844-826A-AB51A9B32BF4}" dt="2021-04-13T17:36:13.286" v="140" actId="2696"/>
        <pc:sldMkLst>
          <pc:docMk/>
          <pc:sldMk cId="53483908" sldId="406"/>
        </pc:sldMkLst>
        <pc:spChg chg="mod">
          <ac:chgData name="George Oikonomou" userId="e5e5709f-5788-4bb9-a2cb-c47cfc333c75" providerId="ADAL" clId="{2B4D2356-5BCF-9844-826A-AB51A9B32BF4}" dt="2021-04-13T17:30:45.357" v="105" actId="20577"/>
          <ac:spMkLst>
            <pc:docMk/>
            <pc:sldMk cId="53483908" sldId="406"/>
            <ac:spMk id="2" creationId="{00000000-0000-0000-0000-000000000000}"/>
          </ac:spMkLst>
        </pc:spChg>
      </pc:sldChg>
      <pc:sldChg chg="modSp add del mod">
        <pc:chgData name="George Oikonomou" userId="e5e5709f-5788-4bb9-a2cb-c47cfc333c75" providerId="ADAL" clId="{2B4D2356-5BCF-9844-826A-AB51A9B32BF4}" dt="2021-04-13T17:36:13.286" v="140" actId="2696"/>
        <pc:sldMkLst>
          <pc:docMk/>
          <pc:sldMk cId="93807571" sldId="407"/>
        </pc:sldMkLst>
        <pc:spChg chg="mod">
          <ac:chgData name="George Oikonomou" userId="e5e5709f-5788-4bb9-a2cb-c47cfc333c75" providerId="ADAL" clId="{2B4D2356-5BCF-9844-826A-AB51A9B32BF4}" dt="2021-04-13T17:31:13.244" v="139" actId="20577"/>
          <ac:spMkLst>
            <pc:docMk/>
            <pc:sldMk cId="93807571" sldId="407"/>
            <ac:spMk id="2" creationId="{00000000-0000-0000-0000-000000000000}"/>
          </ac:spMkLst>
        </pc:spChg>
      </pc:sldChg>
      <pc:sldChg chg="del">
        <pc:chgData name="George Oikonomou" userId="e5e5709f-5788-4bb9-a2cb-c47cfc333c75" providerId="ADAL" clId="{2B4D2356-5BCF-9844-826A-AB51A9B32BF4}" dt="2021-04-13T17:28:38.975" v="42" actId="2696"/>
        <pc:sldMkLst>
          <pc:docMk/>
          <pc:sldMk cId="3764114508" sldId="503"/>
        </pc:sldMkLst>
      </pc:sldChg>
      <pc:sldChg chg="del">
        <pc:chgData name="George Oikonomou" userId="e5e5709f-5788-4bb9-a2cb-c47cfc333c75" providerId="ADAL" clId="{2B4D2356-5BCF-9844-826A-AB51A9B32BF4}" dt="2021-04-13T14:17:11.523" v="0" actId="2696"/>
        <pc:sldMkLst>
          <pc:docMk/>
          <pc:sldMk cId="3130119941" sldId="504"/>
        </pc:sldMkLst>
      </pc:sldChg>
      <pc:sldChg chg="del">
        <pc:chgData name="George Oikonomou" userId="e5e5709f-5788-4bb9-a2cb-c47cfc333c75" providerId="ADAL" clId="{2B4D2356-5BCF-9844-826A-AB51A9B32BF4}" dt="2021-04-13T17:27:51.075" v="1" actId="2696"/>
        <pc:sldMkLst>
          <pc:docMk/>
          <pc:sldMk cId="2841585906" sldId="505"/>
        </pc:sldMkLst>
      </pc:sldChg>
    </pc:docChg>
  </pc:docChgLst>
  <pc:docChgLst>
    <pc:chgData name="George Oikonomou" userId="e5e5709f-5788-4bb9-a2cb-c47cfc333c75" providerId="ADAL" clId="{CEB62447-BD60-2747-B069-455126A84A40}"/>
    <pc:docChg chg="modSld">
      <pc:chgData name="George Oikonomou" userId="e5e5709f-5788-4bb9-a2cb-c47cfc333c75" providerId="ADAL" clId="{CEB62447-BD60-2747-B069-455126A84A40}" dt="2020-03-17T17:48:40.273" v="2" actId="207"/>
      <pc:docMkLst>
        <pc:docMk/>
      </pc:docMkLst>
      <pc:sldChg chg="modSp">
        <pc:chgData name="George Oikonomou" userId="e5e5709f-5788-4bb9-a2cb-c47cfc333c75" providerId="ADAL" clId="{CEB62447-BD60-2747-B069-455126A84A40}" dt="2020-03-17T17:48:40.273" v="2" actId="207"/>
        <pc:sldMkLst>
          <pc:docMk/>
          <pc:sldMk cId="3348677386" sldId="366"/>
        </pc:sldMkLst>
        <pc:spChg chg="mod">
          <ac:chgData name="George Oikonomou" userId="e5e5709f-5788-4bb9-a2cb-c47cfc333c75" providerId="ADAL" clId="{CEB62447-BD60-2747-B069-455126A84A40}" dt="2020-03-17T17:48:40.273" v="2" actId="207"/>
          <ac:spMkLst>
            <pc:docMk/>
            <pc:sldMk cId="3348677386" sldId="366"/>
            <ac:spMk id="13" creationId="{00000000-0000-0000-0000-000000000000}"/>
          </ac:spMkLst>
        </pc:spChg>
        <pc:spChg chg="mod">
          <ac:chgData name="George Oikonomou" userId="e5e5709f-5788-4bb9-a2cb-c47cfc333c75" providerId="ADAL" clId="{CEB62447-BD60-2747-B069-455126A84A40}" dt="2020-03-17T17:48:33.219" v="1" actId="207"/>
          <ac:spMkLst>
            <pc:docMk/>
            <pc:sldMk cId="3348677386" sldId="366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9254592" y="6517201"/>
            <a:ext cx="519368" cy="21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GB" altLang="en-US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94005" y="-54110"/>
            <a:ext cx="9282793" cy="5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GB" altLang="en-US" sz="1600" b="1" dirty="0">
                <a:latin typeface="Arial" panose="020B0604020202020204" pitchFamily="34" charset="0"/>
              </a:rPr>
              <a:t>EENG M0009 – Networked Systems and Applications</a:t>
            </a:r>
          </a:p>
          <a:p>
            <a:pPr algn="ctr">
              <a:defRPr/>
            </a:pPr>
            <a:endParaRPr lang="en-GB" altLang="en-US" sz="1600" b="1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380227"/>
            <a:ext cx="8702326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r>
              <a:rPr lang="en-GB"/>
              <a:t>© 2015 DK : </a:t>
            </a:r>
            <a:r>
              <a:rPr lang="en-GB" err="1"/>
              <a:t>Dept</a:t>
            </a:r>
            <a:r>
              <a:rPr lang="en-GB"/>
              <a:t> Electrical and Electronic Engineering : University of Bristol</a:t>
            </a: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979635" y="6380227"/>
            <a:ext cx="893029" cy="3141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16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43" y="3230881"/>
            <a:ext cx="7240579" cy="28601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9625" y="592138"/>
            <a:ext cx="3178175" cy="23828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4159155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953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9440"/>
            <a:ext cx="7772400" cy="35473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71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0000"/>
                </a:solidFill>
                <a:latin typeface="Helvetica"/>
                <a:cs typeface="Helvetica"/>
              </a:defRPr>
            </a:lvl1pPr>
            <a:lvl2pPr marL="407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5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3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39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7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3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370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9"/>
            <a:ext cx="2103120" cy="3428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700">
              <a:solidFill>
                <a:srgbClr val="000000">
                  <a:tint val="75000"/>
                </a:srgbClr>
              </a:solidFill>
              <a:latin typeface="Palatino Linotype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43755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4044462" cy="464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2338" y="16764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2338" y="4076700"/>
            <a:ext cx="4044462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59038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50"/>
            <a:ext cx="8153400" cy="81915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764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76700"/>
            <a:ext cx="8229600" cy="22479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64007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89084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1371602"/>
            <a:ext cx="7772400" cy="2505074"/>
          </a:xfrm>
        </p:spPr>
        <p:txBody>
          <a:bodyPr anchor="b"/>
          <a:lstStyle>
            <a:lvl1pPr algn="ctr" defTabSz="81587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ea typeface="+mj-e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4068767"/>
            <a:ext cx="7772400" cy="1131887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79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587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22381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17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3968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76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55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35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915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1"/>
            <a:ext cx="4038600" cy="4525964"/>
          </a:xfrm>
        </p:spPr>
        <p:txBody>
          <a:bodyPr/>
          <a:lstStyle>
            <a:lvl1pPr>
              <a:defRPr sz="2200">
                <a:latin typeface="Helvetica"/>
                <a:cs typeface="Helvetica"/>
              </a:defRPr>
            </a:lvl1pPr>
            <a:lvl2pPr>
              <a:defRPr sz="1300">
                <a:latin typeface="Helvetica"/>
                <a:cs typeface="Helvetica"/>
              </a:defRPr>
            </a:lvl2pPr>
            <a:lvl3pPr>
              <a:defRPr sz="1300">
                <a:latin typeface="Helvetica"/>
                <a:cs typeface="Helvetica"/>
              </a:defRPr>
            </a:lvl3pPr>
            <a:lvl4pPr>
              <a:defRPr sz="1300">
                <a:latin typeface="Helvetica"/>
                <a:cs typeface="Helvetica"/>
              </a:defRPr>
            </a:lvl4pPr>
            <a:lvl5pPr>
              <a:defRPr sz="1300">
                <a:latin typeface="Helvetica"/>
                <a:cs typeface="Helvetica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2" y="1600202"/>
            <a:ext cx="4041648" cy="452628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2847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600200"/>
            <a:ext cx="404018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3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latin typeface="Helvetica"/>
                <a:cs typeface="Helvetica"/>
              </a:defRPr>
            </a:lvl1pPr>
            <a:lvl2pPr marL="407938" indent="0">
              <a:buNone/>
              <a:defRPr sz="1800" b="1"/>
            </a:lvl2pPr>
            <a:lvl3pPr marL="815874" indent="0">
              <a:buNone/>
              <a:defRPr sz="1600" b="1"/>
            </a:lvl3pPr>
            <a:lvl4pPr marL="1223814" indent="0">
              <a:buNone/>
              <a:defRPr sz="1300" b="1"/>
            </a:lvl4pPr>
            <a:lvl5pPr marL="1631750" indent="0">
              <a:buNone/>
              <a:defRPr sz="1300" b="1"/>
            </a:lvl5pPr>
            <a:lvl6pPr marL="2039687" indent="0">
              <a:buNone/>
              <a:defRPr sz="1300" b="1"/>
            </a:lvl6pPr>
            <a:lvl7pPr marL="2447626" indent="0">
              <a:buNone/>
              <a:defRPr sz="1300" b="1"/>
            </a:lvl7pPr>
            <a:lvl8pPr marL="2855564" indent="0">
              <a:buNone/>
              <a:defRPr sz="1300" b="1"/>
            </a:lvl8pPr>
            <a:lvl9pPr marL="3263501" indent="0">
              <a:buNone/>
              <a:defRPr sz="13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2" y="2212850"/>
            <a:ext cx="4041648" cy="3913631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9"/>
            <a:ext cx="4041648" cy="3913188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5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77455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797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64651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9" y="266700"/>
            <a:ext cx="3008312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5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  <a:latin typeface="Helvetica"/>
                <a:cs typeface="Helvetica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46" y="273054"/>
            <a:ext cx="4995863" cy="5853113"/>
          </a:xfrm>
        </p:spPr>
        <p:txBody>
          <a:bodyPr/>
          <a:lstStyle>
            <a:lvl1pPr>
              <a:defRPr sz="3000">
                <a:latin typeface="Helvetica"/>
                <a:cs typeface="Helvetica"/>
              </a:defRPr>
            </a:lvl1pPr>
            <a:lvl2pPr>
              <a:defRPr sz="2500">
                <a:latin typeface="Helvetica"/>
                <a:cs typeface="Helvetica"/>
              </a:defRPr>
            </a:lvl2pPr>
            <a:lvl3pPr>
              <a:defRPr sz="22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9" y="2438401"/>
            <a:ext cx="3008312" cy="3687764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300">
                <a:latin typeface="Helvetica"/>
                <a:cs typeface="Helvetica"/>
              </a:defRPr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8544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36" y="1252133"/>
            <a:ext cx="605472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000"/>
            </a:lvl1pPr>
            <a:lvl2pPr marL="407938" indent="0">
              <a:buNone/>
              <a:defRPr sz="2500"/>
            </a:lvl2pPr>
            <a:lvl3pPr marL="815874" indent="0">
              <a:buNone/>
              <a:defRPr sz="2200"/>
            </a:lvl3pPr>
            <a:lvl4pPr marL="1223814" indent="0">
              <a:buNone/>
              <a:defRPr sz="1800"/>
            </a:lvl4pPr>
            <a:lvl5pPr marL="1631750" indent="0">
              <a:buNone/>
              <a:defRPr sz="1800"/>
            </a:lvl5pPr>
            <a:lvl6pPr marL="2039687" indent="0">
              <a:buNone/>
              <a:defRPr sz="1800"/>
            </a:lvl6pPr>
            <a:lvl7pPr marL="2447626" indent="0">
              <a:buNone/>
              <a:defRPr sz="1800"/>
            </a:lvl7pPr>
            <a:lvl8pPr marL="2855564" indent="0">
              <a:buNone/>
              <a:defRPr sz="1800"/>
            </a:lvl8pPr>
            <a:lvl9pPr marL="3263501" indent="0">
              <a:buNone/>
              <a:defRPr sz="18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621" y="5810253"/>
            <a:ext cx="8461931" cy="261497"/>
          </a:xfrm>
        </p:spPr>
        <p:txBody>
          <a:bodyPr>
            <a:normAutofit/>
          </a:bodyPr>
          <a:lstStyle>
            <a:lvl1pPr marL="0" indent="0" algn="ctr">
              <a:buNone/>
              <a:defRPr sz="1300"/>
            </a:lvl1pPr>
            <a:lvl2pPr marL="407938" indent="0">
              <a:buNone/>
              <a:defRPr sz="1000"/>
            </a:lvl2pPr>
            <a:lvl3pPr marL="815874" indent="0">
              <a:buNone/>
              <a:defRPr sz="900"/>
            </a:lvl3pPr>
            <a:lvl4pPr marL="1223814" indent="0">
              <a:buNone/>
              <a:defRPr sz="700"/>
            </a:lvl4pPr>
            <a:lvl5pPr marL="1631750" indent="0">
              <a:buNone/>
              <a:defRPr sz="700"/>
            </a:lvl5pPr>
            <a:lvl6pPr marL="2039687" indent="0">
              <a:buNone/>
              <a:defRPr sz="700"/>
            </a:lvl6pPr>
            <a:lvl7pPr marL="2447626" indent="0">
              <a:buNone/>
              <a:defRPr sz="700"/>
            </a:lvl7pPr>
            <a:lvl8pPr marL="2855564" indent="0">
              <a:buNone/>
              <a:defRPr sz="700"/>
            </a:lvl8pPr>
            <a:lvl9pPr marL="3263501" indent="0">
              <a:buNone/>
              <a:defRPr sz="7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‹#›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392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file://localhost/Users/freelance/Desktop/UoB_PowerpointSlides_v3-1.jpg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Macintosh HD:Users:freelance:Desktop:UoB_PowerpointSlides_v3-1.jpg"/>
          <p:cNvPicPr>
            <a:picLocks noChangeAspect="1" noChangeArrowheads="1"/>
          </p:cNvPicPr>
          <p:nvPr/>
        </p:nvPicPr>
        <p:blipFill>
          <a:blip r:embed="rId14" r:link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"/>
            <a:ext cx="9144000" cy="685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531" y="209574"/>
            <a:ext cx="6038273" cy="865299"/>
          </a:xfrm>
          <a:prstGeom prst="rect">
            <a:avLst/>
          </a:prstGeom>
        </p:spPr>
        <p:txBody>
          <a:bodyPr vert="horz" lIns="81586" tIns="40791" rIns="81586" bIns="40791" rtlCol="0" anchor="ctr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81586" tIns="40791" rIns="81586" bIns="40791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1676400" y="6356354"/>
            <a:ext cx="54864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sk-SK">
                <a:solidFill>
                  <a:srgbClr val="000000">
                    <a:tint val="75000"/>
                  </a:srgbClr>
                </a:solidFill>
                <a:ea typeface="+mn-ea"/>
              </a:rPr>
              <a:t>UoB : EENG : Net. Sys. &amp; Apps (EENGM0009) : © GO 2016-2021</a:t>
            </a:r>
            <a:endParaRPr lang="en-US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457200" y="6356354"/>
            <a:ext cx="1066800" cy="365125"/>
          </a:xfrm>
          <a:prstGeom prst="rect">
            <a:avLst/>
          </a:prstGeom>
        </p:spPr>
        <p:txBody>
          <a:bodyPr vert="horz" lIns="91392" tIns="45697" rIns="91392" bIns="4569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Helvetica"/>
              </a:defRPr>
            </a:lvl1pPr>
          </a:lstStyle>
          <a:p>
            <a:pPr defTabSz="675291"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ea typeface="+mn-ea"/>
              </a:rPr>
              <a:pPr defTabSz="675291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uk-UA" dirty="0">
              <a:solidFill>
                <a:srgbClr val="000000">
                  <a:tint val="75000"/>
                </a:srgbClr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2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ctr" defTabSz="815874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Helvetica"/>
          <a:ea typeface="+mj-ea"/>
          <a:cs typeface="Helvetica"/>
        </a:defRPr>
      </a:lvl1pPr>
    </p:titleStyle>
    <p:bodyStyle>
      <a:lvl1pPr marL="305955" indent="-305955" algn="l" defTabSz="815874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2898" indent="-254959" algn="l" defTabSz="815874" rtl="0" eaLnBrk="1" latinLnBrk="0" hangingPunct="1">
        <a:spcBef>
          <a:spcPct val="20000"/>
        </a:spcBef>
        <a:buFont typeface="Courier New" pitchFamily="49" charset="0"/>
        <a:buChar char="o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844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27783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835720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243657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651596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059529" indent="-203971" algn="l" defTabSz="815874" rtl="0" eaLnBrk="1" latinLnBrk="0" hangingPunct="1">
        <a:spcBef>
          <a:spcPct val="20000"/>
        </a:spcBef>
        <a:buFont typeface="Courier New" pitchFamily="49" charset="0"/>
        <a:buChar char="o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467472" indent="-203971" algn="l" defTabSz="815874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938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587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381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1750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687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7626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5564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01" algn="l" defTabSz="81587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marL="342900" indent="-342900">
              <a:lnSpc>
                <a:spcPct val="80000"/>
              </a:lnSpc>
            </a:pPr>
            <a:r>
              <a:rPr lang="en-US" altLang="en-US" sz="3600" dirty="0"/>
              <a:t>Selected Topics on the IoT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2312" y="3534517"/>
            <a:ext cx="7772400" cy="113188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Helvetica"/>
                <a:cs typeface="Helvetica"/>
              </a:rPr>
              <a:t>The Web of Things and CoAP</a:t>
            </a:r>
            <a:br>
              <a:rPr lang="en-US" sz="3600" dirty="0">
                <a:latin typeface="Helvetica"/>
                <a:cs typeface="Helvetica"/>
              </a:rPr>
            </a:br>
            <a:r>
              <a:rPr lang="en-US" sz="3600" dirty="0">
                <a:latin typeface="Helvetica"/>
                <a:cs typeface="Helvetica"/>
              </a:rPr>
              <a:t>The Constrained Application Protocol</a:t>
            </a:r>
          </a:p>
          <a:p>
            <a:endParaRPr lang="en-US" sz="3600" dirty="0">
              <a:latin typeface="Helvetica"/>
              <a:cs typeface="Helvetica"/>
            </a:endParaRPr>
          </a:p>
          <a:p>
            <a:r>
              <a:rPr lang="en-US" sz="3600" dirty="0">
                <a:latin typeface="Helvetica"/>
                <a:cs typeface="Helvetica"/>
              </a:rPr>
              <a:t>CoAP vs HTTP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1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5118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369"/>
    </mc:Choice>
    <mc:Fallback xmlns="">
      <p:transition xmlns:p14="http://schemas.microsoft.com/office/powerpoint/2010/main" advTm="443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</a:rPr>
              <a:t>HTTP</a:t>
            </a:r>
            <a:r>
              <a:rPr lang="en-US" dirty="0"/>
              <a:t>: The World Wide Web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800000"/>
                </a:solidFill>
              </a:rPr>
              <a:t>CoAP</a:t>
            </a:r>
            <a:r>
              <a:rPr lang="en-US" dirty="0"/>
              <a:t>: The Web of Things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2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06388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Constrained Devices:</a:t>
            </a:r>
          </a:p>
          <a:p>
            <a:pPr lvl="1"/>
            <a:r>
              <a:rPr lang="en-US" dirty="0"/>
              <a:t>8-32KB RAM: Data Memory</a:t>
            </a:r>
          </a:p>
          <a:p>
            <a:pPr lvl="1"/>
            <a:r>
              <a:rPr lang="en-US" dirty="0"/>
              <a:t>128-512 KB Flash: Program Memory (Code and Constants)</a:t>
            </a:r>
          </a:p>
          <a:p>
            <a:r>
              <a:rPr lang="en-US" dirty="0"/>
              <a:t>Limited Bandwidth Networking</a:t>
            </a:r>
          </a:p>
          <a:p>
            <a:pPr lvl="1"/>
            <a:r>
              <a:rPr lang="en-US" dirty="0"/>
              <a:t>BLE</a:t>
            </a:r>
          </a:p>
          <a:p>
            <a:pPr lvl="1"/>
            <a:r>
              <a:rPr lang="en-US" dirty="0"/>
              <a:t>IEEE 802.15.4 (250Kbps)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3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13486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HTTP</a:t>
            </a:r>
            <a:r>
              <a:rPr lang="en-US" dirty="0"/>
              <a:t>:</a:t>
            </a:r>
          </a:p>
          <a:p>
            <a:r>
              <a:rPr lang="en-US" dirty="0"/>
              <a:t>Chatty (Text-based headers)</a:t>
            </a:r>
          </a:p>
          <a:p>
            <a:pPr lvl="1"/>
            <a:r>
              <a:rPr lang="en-US" dirty="0"/>
              <a:t>60000 can be encoded as 2 bytes unsigned [0, 65535]</a:t>
            </a:r>
          </a:p>
          <a:p>
            <a:pPr lvl="1"/>
            <a:r>
              <a:rPr lang="en-US" dirty="0"/>
              <a:t>With HTTP we need 5 bytes, one per character!</a:t>
            </a:r>
          </a:p>
          <a:p>
            <a:r>
              <a:rPr lang="en-US" dirty="0"/>
              <a:t>Runs over TCP (</a:t>
            </a:r>
            <a:r>
              <a:rPr lang="en-US" dirty="0" err="1"/>
              <a:t>Stateful</a:t>
            </a:r>
            <a:r>
              <a:rPr lang="en-US" dirty="0"/>
              <a:t>, therefore complex)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</a:rPr>
              <a:t>CoAP</a:t>
            </a:r>
            <a:r>
              <a:rPr lang="en-US" dirty="0"/>
              <a:t>:</a:t>
            </a:r>
          </a:p>
          <a:p>
            <a:r>
              <a:rPr lang="en-US" dirty="0"/>
              <a:t>Compact header</a:t>
            </a:r>
          </a:p>
          <a:p>
            <a:r>
              <a:rPr lang="en-US" dirty="0"/>
              <a:t>Runs over UDP (Stateless)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4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8012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</a:rPr>
              <a:t>REQ1</a:t>
            </a:r>
            <a:r>
              <a:rPr lang="en-US" sz="2400" dirty="0"/>
              <a:t>:	Limited Flash/RAM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</a:rPr>
              <a:t>REQ2</a:t>
            </a:r>
            <a:r>
              <a:rPr lang="en-US" sz="2400" dirty="0"/>
              <a:t>:	Constrained Networks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</a:rPr>
              <a:t>REQ3</a:t>
            </a:r>
            <a:r>
              <a:rPr lang="en-US" sz="2400" dirty="0"/>
              <a:t>:	Sleepy, battery-powered devices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</a:rPr>
              <a:t>REQ7</a:t>
            </a:r>
            <a:r>
              <a:rPr lang="en-US" sz="2400" dirty="0"/>
              <a:t>:	CoAP</a:t>
            </a:r>
            <a:r>
              <a:rPr lang="en-US" sz="2400" dirty="0">
                <a:sym typeface="Wingdings"/>
              </a:rPr>
              <a:t>  HTTP Mapping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  <a:sym typeface="Wingdings"/>
              </a:rPr>
              <a:t>REQ10</a:t>
            </a:r>
            <a:r>
              <a:rPr lang="en-US" sz="2400" dirty="0">
                <a:sym typeface="Wingdings"/>
              </a:rPr>
              <a:t>:	Over UDP</a:t>
            </a:r>
          </a:p>
          <a:p>
            <a:pPr marL="1255713" indent="-1255713">
              <a:buNone/>
              <a:tabLst>
                <a:tab pos="1255713" algn="l"/>
              </a:tabLst>
            </a:pPr>
            <a:r>
              <a:rPr lang="en-US" sz="2400" dirty="0">
                <a:solidFill>
                  <a:srgbClr val="800000"/>
                </a:solidFill>
                <a:sym typeface="Wingdings"/>
              </a:rPr>
              <a:t>REQ11</a:t>
            </a:r>
            <a:r>
              <a:rPr lang="en-US" sz="2400" dirty="0">
                <a:sym typeface="Wingdings"/>
              </a:rPr>
              <a:t>:	Application Layer Reliability</a:t>
            </a:r>
          </a:p>
          <a:p>
            <a:pPr marL="1255713" indent="-1255713">
              <a:buNone/>
            </a:pPr>
            <a:endParaRPr lang="en-US" sz="2400" dirty="0">
              <a:sym typeface="Wingdings"/>
            </a:endParaRPr>
          </a:p>
          <a:p>
            <a:pPr marL="1255713" indent="-1255713">
              <a:buNone/>
            </a:pPr>
            <a:r>
              <a:rPr lang="en-US" sz="2400" dirty="0">
                <a:sym typeface="Wingdings"/>
              </a:rPr>
              <a:t>[more]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5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22617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vs</a:t>
            </a:r>
            <a:r>
              <a:rPr lang="en-US" dirty="0"/>
              <a:t> CoAP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k-SK">
                <a:solidFill>
                  <a:srgbClr val="000000">
                    <a:tint val="75000"/>
                  </a:srgbClr>
                </a:solidFill>
                <a:latin typeface="Palatino Linotype"/>
              </a:rPr>
              <a:t>UoB : EENG : Net. Sys. &amp; Apps (EENGM0009) : © GO 2016-2021</a:t>
            </a:r>
            <a:endParaRPr lang="en-US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uk-UA" smtClean="0">
                <a:solidFill>
                  <a:srgbClr val="000000">
                    <a:tint val="75000"/>
                  </a:srgbClr>
                </a:solidFill>
                <a:latin typeface="Palatino Linotype"/>
              </a:rPr>
              <a:pPr/>
              <a:t>6</a:t>
            </a:fld>
            <a:endParaRPr lang="uk-UA">
              <a:solidFill>
                <a:srgbClr val="000000">
                  <a:tint val="75000"/>
                </a:srgbClr>
              </a:solidFill>
              <a:latin typeface="Palatino Linotyp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23245" y="1340557"/>
            <a:ext cx="2384778" cy="1453444"/>
          </a:xfrm>
          <a:prstGeom prst="rect">
            <a:avLst/>
          </a:prstGeom>
          <a:solidFill>
            <a:srgbClr val="800000"/>
          </a:solidFill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WWW 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35694" y="3485445"/>
            <a:ext cx="2384778" cy="547510"/>
          </a:xfrm>
          <a:prstGeom prst="rect">
            <a:avLst/>
          </a:prstGeom>
          <a:solidFill>
            <a:srgbClr val="800000"/>
          </a:solidFill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FFFF"/>
                </a:solidFill>
                <a:latin typeface="Helvetica"/>
                <a:cs typeface="Helvetica"/>
              </a:rPr>
              <a:t>WoT</a:t>
            </a:r>
            <a:r>
              <a:rPr lang="en-US" dirty="0">
                <a:solidFill>
                  <a:srgbClr val="FFFFFF"/>
                </a:solidFill>
                <a:latin typeface="Helvetica"/>
                <a:cs typeface="Helvetica"/>
              </a:rPr>
              <a:t>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1123245" y="4195393"/>
            <a:ext cx="2384778" cy="835378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TCP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5694" y="4684885"/>
            <a:ext cx="2384778" cy="359997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UDP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23245" y="2794000"/>
            <a:ext cx="2384778" cy="1396997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HTTP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35694" y="4035777"/>
            <a:ext cx="2384778" cy="643459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CoAP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23245" y="5033599"/>
            <a:ext cx="2384778" cy="375356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IP (or IPv6)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35694" y="5048955"/>
            <a:ext cx="2384778" cy="360000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IPv6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5694" y="5413022"/>
            <a:ext cx="2384778" cy="360000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Lower Layers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5626" y="3327402"/>
            <a:ext cx="1738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10s-100s</a:t>
            </a:r>
          </a:p>
          <a:p>
            <a:r>
              <a:rPr lang="en-US" dirty="0">
                <a:latin typeface="Helvetica"/>
                <a:cs typeface="Helvetica"/>
              </a:rPr>
              <a:t>of Bytes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3245" y="5410199"/>
            <a:ext cx="2384778" cy="360000"/>
          </a:xfrm>
          <a:prstGeom prst="rect">
            <a:avLst/>
          </a:prstGeom>
          <a:noFill/>
          <a:ln w="571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  <a:latin typeface="Helvetica"/>
                <a:cs typeface="Helvetica"/>
              </a:rPr>
              <a:t>Lower Layers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513667" y="4191000"/>
            <a:ext cx="1227666" cy="47977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27778" y="5023556"/>
            <a:ext cx="1199444" cy="28222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527778" y="2808111"/>
            <a:ext cx="1227666" cy="124177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13667" y="1326444"/>
            <a:ext cx="1213555" cy="211666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98333" y="1735667"/>
            <a:ext cx="1453444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1000s</a:t>
            </a:r>
          </a:p>
          <a:p>
            <a:r>
              <a:rPr lang="en-US" dirty="0">
                <a:latin typeface="Helvetica"/>
                <a:cs typeface="Helvetica"/>
              </a:rPr>
              <a:t>of Bytes</a:t>
            </a:r>
          </a:p>
        </p:txBody>
      </p:sp>
    </p:spTree>
    <p:extLst>
      <p:ext uri="{BB962C8B-B14F-4D97-AF65-F5344CB8AC3E}">
        <p14:creationId xmlns:p14="http://schemas.microsoft.com/office/powerpoint/2010/main" val="508850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ob">
  <a:themeElements>
    <a:clrScheme name="Custom 3">
      <a:dk1>
        <a:srgbClr val="000000"/>
      </a:dk1>
      <a:lt1>
        <a:srgbClr val="000000"/>
      </a:lt1>
      <a:dk2>
        <a:srgbClr val="880C1E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57150" cmpd="sng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uob.thmx</Template>
  <TotalTime>49477</TotalTime>
  <Pages>32</Pages>
  <Words>292</Words>
  <Application>Microsoft Macintosh PowerPoint</Application>
  <PresentationFormat>Overhead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Helvetica</vt:lpstr>
      <vt:lpstr>Palatino Linotype</vt:lpstr>
      <vt:lpstr>Times New Roman</vt:lpstr>
      <vt:lpstr>uob</vt:lpstr>
      <vt:lpstr>Selected Topics on the IoT</vt:lpstr>
      <vt:lpstr>CoAP</vt:lpstr>
      <vt:lpstr>Why CoAP</vt:lpstr>
      <vt:lpstr>Why CoAP</vt:lpstr>
      <vt:lpstr>Design Requirements</vt:lpstr>
      <vt:lpstr>HTTP vs CoAP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Networks</dc:title>
  <dc:subject>Introduction to Internetworking</dc:subject>
  <dc:creator>D Kaleshi</dc:creator>
  <cp:keywords/>
  <dc:description/>
  <cp:lastModifiedBy>George Oikonomou</cp:lastModifiedBy>
  <cp:revision>489</cp:revision>
  <cp:lastPrinted>2019-03-20T13:17:04Z</cp:lastPrinted>
  <dcterms:created xsi:type="dcterms:W3CDTF">1996-01-04T14:14:20Z</dcterms:created>
  <dcterms:modified xsi:type="dcterms:W3CDTF">2021-04-13T17:56:27Z</dcterms:modified>
</cp:coreProperties>
</file>