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404" r:id="rId2"/>
    <p:sldId id="374" r:id="rId3"/>
    <p:sldId id="375" r:id="rId4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C0C0"/>
    <a:srgbClr val="FFFFFF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D2356-5BCF-9844-826A-AB51A9B32BF4}" v="6" dt="2021-04-13T17:30:59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 autoAdjust="0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16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2B4D2356-5BCF-9844-826A-AB51A9B32BF4}"/>
    <pc:docChg chg="addSld delSld modSld">
      <pc:chgData name="George Oikonomou" userId="e5e5709f-5788-4bb9-a2cb-c47cfc333c75" providerId="ADAL" clId="{2B4D2356-5BCF-9844-826A-AB51A9B32BF4}" dt="2021-04-13T17:31:13.244" v="139" actId="20577"/>
      <pc:docMkLst>
        <pc:docMk/>
      </pc:docMkLst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933915009" sldId="344"/>
        </pc:sldMkLst>
      </pc:sldChg>
      <pc:sldChg chg="modSp add del mod">
        <pc:chgData name="George Oikonomou" userId="e5e5709f-5788-4bb9-a2cb-c47cfc333c75" providerId="ADAL" clId="{2B4D2356-5BCF-9844-826A-AB51A9B32BF4}" dt="2021-04-13T17:29:21.019" v="56" actId="20577"/>
        <pc:sldMkLst>
          <pc:docMk/>
          <pc:sldMk cId="2361412713" sldId="348"/>
        </pc:sldMkLst>
        <pc:spChg chg="mod">
          <ac:chgData name="George Oikonomou" userId="e5e5709f-5788-4bb9-a2cb-c47cfc333c75" providerId="ADAL" clId="{2B4D2356-5BCF-9844-826A-AB51A9B32BF4}" dt="2021-04-13T17:29:21.019" v="56" actId="20577"/>
          <ac:spMkLst>
            <pc:docMk/>
            <pc:sldMk cId="2361412713" sldId="348"/>
            <ac:spMk id="2" creationId="{00000000-0000-0000-0000-000000000000}"/>
          </ac:spMkLst>
        </pc:spChg>
      </pc:sldChg>
      <pc:sldChg chg="modSp mod">
        <pc:chgData name="George Oikonomou" userId="e5e5709f-5788-4bb9-a2cb-c47cfc333c75" providerId="ADAL" clId="{2B4D2356-5BCF-9844-826A-AB51A9B32BF4}" dt="2021-04-13T17:28:17.244" v="41" actId="1035"/>
        <pc:sldMkLst>
          <pc:docMk/>
          <pc:sldMk cId="3511898131" sldId="349"/>
        </pc:sldMkLst>
        <pc:spChg chg="mod">
          <ac:chgData name="George Oikonomou" userId="e5e5709f-5788-4bb9-a2cb-c47cfc333c75" providerId="ADAL" clId="{2B4D2356-5BCF-9844-826A-AB51A9B32BF4}" dt="2021-04-13T17:28:17.244" v="41" actId="1035"/>
          <ac:spMkLst>
            <pc:docMk/>
            <pc:sldMk cId="3511898131" sldId="349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276713395" sldId="363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069657580" sldId="376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4259531406" sldId="377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541586865" sldId="378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726444585" sldId="379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550510517" sldId="380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69966957" sldId="381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083818867" sldId="382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4078531558" sldId="386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968857925" sldId="388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575556953" sldId="389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484209218" sldId="390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184246061" sldId="391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274231067" sldId="392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690468053" sldId="393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316150579" sldId="394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705079662" sldId="395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033946658" sldId="396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850042407" sldId="397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74810645" sldId="398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942369829" sldId="400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028529567" sldId="401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846599276" sldId="402"/>
        </pc:sldMkLst>
      </pc:sldChg>
      <pc:sldChg chg="modSp add mod">
        <pc:chgData name="George Oikonomou" userId="e5e5709f-5788-4bb9-a2cb-c47cfc333c75" providerId="ADAL" clId="{2B4D2356-5BCF-9844-826A-AB51A9B32BF4}" dt="2021-04-13T17:30:06.011" v="66" actId="20577"/>
        <pc:sldMkLst>
          <pc:docMk/>
          <pc:sldMk cId="2784571267" sldId="404"/>
        </pc:sldMkLst>
        <pc:spChg chg="mod">
          <ac:chgData name="George Oikonomou" userId="e5e5709f-5788-4bb9-a2cb-c47cfc333c75" providerId="ADAL" clId="{2B4D2356-5BCF-9844-826A-AB51A9B32BF4}" dt="2021-04-13T17:30:06.011" v="66" actId="20577"/>
          <ac:spMkLst>
            <pc:docMk/>
            <pc:sldMk cId="2784571267" sldId="404"/>
            <ac:spMk id="2" creationId="{00000000-0000-0000-0000-000000000000}"/>
          </ac:spMkLst>
        </pc:spChg>
      </pc:sldChg>
      <pc:sldChg chg="modSp add mod">
        <pc:chgData name="George Oikonomou" userId="e5e5709f-5788-4bb9-a2cb-c47cfc333c75" providerId="ADAL" clId="{2B4D2356-5BCF-9844-826A-AB51A9B32BF4}" dt="2021-04-13T17:30:17.819" v="78" actId="20577"/>
        <pc:sldMkLst>
          <pc:docMk/>
          <pc:sldMk cId="3158853127" sldId="405"/>
        </pc:sldMkLst>
        <pc:spChg chg="mod">
          <ac:chgData name="George Oikonomou" userId="e5e5709f-5788-4bb9-a2cb-c47cfc333c75" providerId="ADAL" clId="{2B4D2356-5BCF-9844-826A-AB51A9B32BF4}" dt="2021-04-13T17:30:17.819" v="78" actId="20577"/>
          <ac:spMkLst>
            <pc:docMk/>
            <pc:sldMk cId="3158853127" sldId="405"/>
            <ac:spMk id="2" creationId="{00000000-0000-0000-0000-000000000000}"/>
          </ac:spMkLst>
        </pc:spChg>
      </pc:sldChg>
      <pc:sldChg chg="modSp add mod">
        <pc:chgData name="George Oikonomou" userId="e5e5709f-5788-4bb9-a2cb-c47cfc333c75" providerId="ADAL" clId="{2B4D2356-5BCF-9844-826A-AB51A9B32BF4}" dt="2021-04-13T17:30:45.357" v="105" actId="20577"/>
        <pc:sldMkLst>
          <pc:docMk/>
          <pc:sldMk cId="53483908" sldId="406"/>
        </pc:sldMkLst>
        <pc:spChg chg="mod">
          <ac:chgData name="George Oikonomou" userId="e5e5709f-5788-4bb9-a2cb-c47cfc333c75" providerId="ADAL" clId="{2B4D2356-5BCF-9844-826A-AB51A9B32BF4}" dt="2021-04-13T17:30:45.357" v="105" actId="20577"/>
          <ac:spMkLst>
            <pc:docMk/>
            <pc:sldMk cId="53483908" sldId="406"/>
            <ac:spMk id="2" creationId="{00000000-0000-0000-0000-000000000000}"/>
          </ac:spMkLst>
        </pc:spChg>
      </pc:sldChg>
      <pc:sldChg chg="modSp add mod">
        <pc:chgData name="George Oikonomou" userId="e5e5709f-5788-4bb9-a2cb-c47cfc333c75" providerId="ADAL" clId="{2B4D2356-5BCF-9844-826A-AB51A9B32BF4}" dt="2021-04-13T17:31:13.244" v="139" actId="20577"/>
        <pc:sldMkLst>
          <pc:docMk/>
          <pc:sldMk cId="93807571" sldId="407"/>
        </pc:sldMkLst>
        <pc:spChg chg="mod">
          <ac:chgData name="George Oikonomou" userId="e5e5709f-5788-4bb9-a2cb-c47cfc333c75" providerId="ADAL" clId="{2B4D2356-5BCF-9844-826A-AB51A9B32BF4}" dt="2021-04-13T17:31:13.244" v="139" actId="20577"/>
          <ac:spMkLst>
            <pc:docMk/>
            <pc:sldMk cId="93807571" sldId="407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2B4D2356-5BCF-9844-826A-AB51A9B32BF4}" dt="2021-04-13T17:28:38.975" v="42" actId="2696"/>
        <pc:sldMkLst>
          <pc:docMk/>
          <pc:sldMk cId="3764114508" sldId="503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130119941" sldId="504"/>
        </pc:sldMkLst>
      </pc:sldChg>
      <pc:sldChg chg="del">
        <pc:chgData name="George Oikonomou" userId="e5e5709f-5788-4bb9-a2cb-c47cfc333c75" providerId="ADAL" clId="{2B4D2356-5BCF-9844-826A-AB51A9B32BF4}" dt="2021-04-13T17:27:51.075" v="1" actId="2696"/>
        <pc:sldMkLst>
          <pc:docMk/>
          <pc:sldMk cId="2841585906" sldId="505"/>
        </pc:sldMkLst>
      </pc:sldChg>
    </pc:docChg>
  </pc:docChgLst>
  <pc:docChgLst>
    <pc:chgData name="George Oikonomou" userId="e5e5709f-5788-4bb9-a2cb-c47cfc333c75" providerId="ADAL" clId="{CEB62447-BD60-2747-B069-455126A84A40}"/>
    <pc:docChg chg="modSld">
      <pc:chgData name="George Oikonomou" userId="e5e5709f-5788-4bb9-a2cb-c47cfc333c75" providerId="ADAL" clId="{CEB62447-BD60-2747-B069-455126A84A40}" dt="2020-03-17T17:48:40.273" v="2" actId="207"/>
      <pc:docMkLst>
        <pc:docMk/>
      </pc:docMkLst>
      <pc:sldChg chg="modSp">
        <pc:chgData name="George Oikonomou" userId="e5e5709f-5788-4bb9-a2cb-c47cfc333c75" providerId="ADAL" clId="{CEB62447-BD60-2747-B069-455126A84A40}" dt="2020-03-17T17:48:40.273" v="2" actId="207"/>
        <pc:sldMkLst>
          <pc:docMk/>
          <pc:sldMk cId="3348677386" sldId="366"/>
        </pc:sldMkLst>
        <pc:spChg chg="mod">
          <ac:chgData name="George Oikonomou" userId="e5e5709f-5788-4bb9-a2cb-c47cfc333c75" providerId="ADAL" clId="{CEB62447-BD60-2747-B069-455126A84A40}" dt="2020-03-17T17:48:40.273" v="2" actId="207"/>
          <ac:spMkLst>
            <pc:docMk/>
            <pc:sldMk cId="3348677386" sldId="366"/>
            <ac:spMk id="13" creationId="{00000000-0000-0000-0000-000000000000}"/>
          </ac:spMkLst>
        </pc:spChg>
        <pc:spChg chg="mod">
          <ac:chgData name="George Oikonomou" userId="e5e5709f-5788-4bb9-a2cb-c47cfc333c75" providerId="ADAL" clId="{CEB62447-BD60-2747-B069-455126A84A40}" dt="2020-03-17T17:48:33.219" v="1" actId="207"/>
          <ac:spMkLst>
            <pc:docMk/>
            <pc:sldMk cId="3348677386" sldId="366"/>
            <ac:spMk id="16" creationId="{00000000-0000-0000-0000-000000000000}"/>
          </ac:spMkLst>
        </pc:spChg>
      </pc:sldChg>
    </pc:docChg>
  </pc:docChgLst>
  <pc:docChgLst>
    <pc:chgData name="George Oikonomou" userId="e5e5709f-5788-4bb9-a2cb-c47cfc333c75" providerId="ADAL" clId="{FA1D37E5-7DA5-E240-897D-35CD2D176878}"/>
    <pc:docChg chg="delSld modSld modShowInfo">
      <pc:chgData name="George Oikonomou" userId="e5e5709f-5788-4bb9-a2cb-c47cfc333c75" providerId="ADAL" clId="{FA1D37E5-7DA5-E240-897D-35CD2D176878}" dt="2021-04-13T19:22:16.757" v="3" actId="2711"/>
      <pc:docMkLst>
        <pc:docMk/>
      </pc:docMkLst>
      <pc:sldChg chg="del">
        <pc:chgData name="George Oikonomou" userId="e5e5709f-5788-4bb9-a2cb-c47cfc333c75" providerId="ADAL" clId="{FA1D37E5-7DA5-E240-897D-35CD2D176878}" dt="2021-04-13T17:37:03.101" v="1" actId="2696"/>
        <pc:sldMkLst>
          <pc:docMk/>
          <pc:sldMk cId="0" sldId="327"/>
        </pc:sldMkLst>
      </pc:sldChg>
      <pc:sldChg chg="del">
        <pc:chgData name="George Oikonomou" userId="e5e5709f-5788-4bb9-a2cb-c47cfc333c75" providerId="ADAL" clId="{FA1D37E5-7DA5-E240-897D-35CD2D176878}" dt="2021-04-13T17:36:58.268" v="0" actId="2696"/>
        <pc:sldMkLst>
          <pc:docMk/>
          <pc:sldMk cId="2361412713" sldId="348"/>
        </pc:sldMkLst>
      </pc:sldChg>
      <pc:sldChg chg="del">
        <pc:chgData name="George Oikonomou" userId="e5e5709f-5788-4bb9-a2cb-c47cfc333c75" providerId="ADAL" clId="{FA1D37E5-7DA5-E240-897D-35CD2D176878}" dt="2021-04-13T17:36:58.268" v="0" actId="2696"/>
        <pc:sldMkLst>
          <pc:docMk/>
          <pc:sldMk cId="3511898131" sldId="349"/>
        </pc:sldMkLst>
      </pc:sldChg>
      <pc:sldChg chg="del">
        <pc:chgData name="George Oikonomou" userId="e5e5709f-5788-4bb9-a2cb-c47cfc333c75" providerId="ADAL" clId="{FA1D37E5-7DA5-E240-897D-35CD2D176878}" dt="2021-04-13T17:36:58.268" v="0" actId="2696"/>
        <pc:sldMkLst>
          <pc:docMk/>
          <pc:sldMk cId="2134864463" sldId="351"/>
        </pc:sldMkLst>
      </pc:sldChg>
      <pc:sldChg chg="del">
        <pc:chgData name="George Oikonomou" userId="e5e5709f-5788-4bb9-a2cb-c47cfc333c75" providerId="ADAL" clId="{FA1D37E5-7DA5-E240-897D-35CD2D176878}" dt="2021-04-13T17:36:58.268" v="0" actId="2696"/>
        <pc:sldMkLst>
          <pc:docMk/>
          <pc:sldMk cId="880122334" sldId="352"/>
        </pc:sldMkLst>
      </pc:sldChg>
      <pc:sldChg chg="del">
        <pc:chgData name="George Oikonomou" userId="e5e5709f-5788-4bb9-a2cb-c47cfc333c75" providerId="ADAL" clId="{FA1D37E5-7DA5-E240-897D-35CD2D176878}" dt="2021-04-13T17:36:58.268" v="0" actId="2696"/>
        <pc:sldMkLst>
          <pc:docMk/>
          <pc:sldMk cId="3063880540" sldId="353"/>
        </pc:sldMkLst>
      </pc:sldChg>
      <pc:sldChg chg="del">
        <pc:chgData name="George Oikonomou" userId="e5e5709f-5788-4bb9-a2cb-c47cfc333c75" providerId="ADAL" clId="{FA1D37E5-7DA5-E240-897D-35CD2D176878}" dt="2021-04-13T17:36:58.268" v="0" actId="2696"/>
        <pc:sldMkLst>
          <pc:docMk/>
          <pc:sldMk cId="508850019" sldId="354"/>
        </pc:sldMkLst>
      </pc:sldChg>
      <pc:sldChg chg="del">
        <pc:chgData name="George Oikonomou" userId="e5e5709f-5788-4bb9-a2cb-c47cfc333c75" providerId="ADAL" clId="{FA1D37E5-7DA5-E240-897D-35CD2D176878}" dt="2021-04-13T17:36:58.268" v="0" actId="2696"/>
        <pc:sldMkLst>
          <pc:docMk/>
          <pc:sldMk cId="2412347382" sldId="355"/>
        </pc:sldMkLst>
      </pc:sldChg>
      <pc:sldChg chg="del">
        <pc:chgData name="George Oikonomou" userId="e5e5709f-5788-4bb9-a2cb-c47cfc333c75" providerId="ADAL" clId="{FA1D37E5-7DA5-E240-897D-35CD2D176878}" dt="2021-04-13T17:36:58.268" v="0" actId="2696"/>
        <pc:sldMkLst>
          <pc:docMk/>
          <pc:sldMk cId="1407421912" sldId="356"/>
        </pc:sldMkLst>
      </pc:sldChg>
      <pc:sldChg chg="del">
        <pc:chgData name="George Oikonomou" userId="e5e5709f-5788-4bb9-a2cb-c47cfc333c75" providerId="ADAL" clId="{FA1D37E5-7DA5-E240-897D-35CD2D176878}" dt="2021-04-13T17:36:58.268" v="0" actId="2696"/>
        <pc:sldMkLst>
          <pc:docMk/>
          <pc:sldMk cId="3665946779" sldId="357"/>
        </pc:sldMkLst>
      </pc:sldChg>
      <pc:sldChg chg="del">
        <pc:chgData name="George Oikonomou" userId="e5e5709f-5788-4bb9-a2cb-c47cfc333c75" providerId="ADAL" clId="{FA1D37E5-7DA5-E240-897D-35CD2D176878}" dt="2021-04-13T17:36:58.268" v="0" actId="2696"/>
        <pc:sldMkLst>
          <pc:docMk/>
          <pc:sldMk cId="636599770" sldId="358"/>
        </pc:sldMkLst>
      </pc:sldChg>
      <pc:sldChg chg="del">
        <pc:chgData name="George Oikonomou" userId="e5e5709f-5788-4bb9-a2cb-c47cfc333c75" providerId="ADAL" clId="{FA1D37E5-7DA5-E240-897D-35CD2D176878}" dt="2021-04-13T17:37:03.101" v="1" actId="2696"/>
        <pc:sldMkLst>
          <pc:docMk/>
          <pc:sldMk cId="1579692024" sldId="359"/>
        </pc:sldMkLst>
      </pc:sldChg>
      <pc:sldChg chg="del">
        <pc:chgData name="George Oikonomou" userId="e5e5709f-5788-4bb9-a2cb-c47cfc333c75" providerId="ADAL" clId="{FA1D37E5-7DA5-E240-897D-35CD2D176878}" dt="2021-04-13T17:36:58.268" v="0" actId="2696"/>
        <pc:sldMkLst>
          <pc:docMk/>
          <pc:sldMk cId="1226177929" sldId="360"/>
        </pc:sldMkLst>
      </pc:sldChg>
      <pc:sldChg chg="del">
        <pc:chgData name="George Oikonomou" userId="e5e5709f-5788-4bb9-a2cb-c47cfc333c75" providerId="ADAL" clId="{FA1D37E5-7DA5-E240-897D-35CD2D176878}" dt="2021-04-13T17:36:58.268" v="0" actId="2696"/>
        <pc:sldMkLst>
          <pc:docMk/>
          <pc:sldMk cId="1958357107" sldId="361"/>
        </pc:sldMkLst>
      </pc:sldChg>
      <pc:sldChg chg="del">
        <pc:chgData name="George Oikonomou" userId="e5e5709f-5788-4bb9-a2cb-c47cfc333c75" providerId="ADAL" clId="{FA1D37E5-7DA5-E240-897D-35CD2D176878}" dt="2021-04-13T17:36:58.268" v="0" actId="2696"/>
        <pc:sldMkLst>
          <pc:docMk/>
          <pc:sldMk cId="1706882807" sldId="362"/>
        </pc:sldMkLst>
      </pc:sldChg>
      <pc:sldChg chg="del">
        <pc:chgData name="George Oikonomou" userId="e5e5709f-5788-4bb9-a2cb-c47cfc333c75" providerId="ADAL" clId="{FA1D37E5-7DA5-E240-897D-35CD2D176878}" dt="2021-04-13T17:37:03.101" v="1" actId="2696"/>
        <pc:sldMkLst>
          <pc:docMk/>
          <pc:sldMk cId="324924565" sldId="364"/>
        </pc:sldMkLst>
      </pc:sldChg>
      <pc:sldChg chg="del">
        <pc:chgData name="George Oikonomou" userId="e5e5709f-5788-4bb9-a2cb-c47cfc333c75" providerId="ADAL" clId="{FA1D37E5-7DA5-E240-897D-35CD2D176878}" dt="2021-04-13T17:36:58.268" v="0" actId="2696"/>
        <pc:sldMkLst>
          <pc:docMk/>
          <pc:sldMk cId="1824808898" sldId="365"/>
        </pc:sldMkLst>
      </pc:sldChg>
      <pc:sldChg chg="del">
        <pc:chgData name="George Oikonomou" userId="e5e5709f-5788-4bb9-a2cb-c47cfc333c75" providerId="ADAL" clId="{FA1D37E5-7DA5-E240-897D-35CD2D176878}" dt="2021-04-13T17:37:03.101" v="1" actId="2696"/>
        <pc:sldMkLst>
          <pc:docMk/>
          <pc:sldMk cId="3348677386" sldId="366"/>
        </pc:sldMkLst>
      </pc:sldChg>
      <pc:sldChg chg="del">
        <pc:chgData name="George Oikonomou" userId="e5e5709f-5788-4bb9-a2cb-c47cfc333c75" providerId="ADAL" clId="{FA1D37E5-7DA5-E240-897D-35CD2D176878}" dt="2021-04-13T17:37:03.101" v="1" actId="2696"/>
        <pc:sldMkLst>
          <pc:docMk/>
          <pc:sldMk cId="1881758038" sldId="367"/>
        </pc:sldMkLst>
      </pc:sldChg>
      <pc:sldChg chg="del">
        <pc:chgData name="George Oikonomou" userId="e5e5709f-5788-4bb9-a2cb-c47cfc333c75" providerId="ADAL" clId="{FA1D37E5-7DA5-E240-897D-35CD2D176878}" dt="2021-04-13T17:37:03.101" v="1" actId="2696"/>
        <pc:sldMkLst>
          <pc:docMk/>
          <pc:sldMk cId="210650630" sldId="369"/>
        </pc:sldMkLst>
      </pc:sldChg>
      <pc:sldChg chg="del">
        <pc:chgData name="George Oikonomou" userId="e5e5709f-5788-4bb9-a2cb-c47cfc333c75" providerId="ADAL" clId="{FA1D37E5-7DA5-E240-897D-35CD2D176878}" dt="2021-04-13T17:37:03.101" v="1" actId="2696"/>
        <pc:sldMkLst>
          <pc:docMk/>
          <pc:sldMk cId="199011525" sldId="370"/>
        </pc:sldMkLst>
      </pc:sldChg>
      <pc:sldChg chg="del">
        <pc:chgData name="George Oikonomou" userId="e5e5709f-5788-4bb9-a2cb-c47cfc333c75" providerId="ADAL" clId="{FA1D37E5-7DA5-E240-897D-35CD2D176878}" dt="2021-04-13T17:37:03.101" v="1" actId="2696"/>
        <pc:sldMkLst>
          <pc:docMk/>
          <pc:sldMk cId="1755508119" sldId="371"/>
        </pc:sldMkLst>
      </pc:sldChg>
      <pc:sldChg chg="del">
        <pc:chgData name="George Oikonomou" userId="e5e5709f-5788-4bb9-a2cb-c47cfc333c75" providerId="ADAL" clId="{FA1D37E5-7DA5-E240-897D-35CD2D176878}" dt="2021-04-13T17:37:03.101" v="1" actId="2696"/>
        <pc:sldMkLst>
          <pc:docMk/>
          <pc:sldMk cId="2634738728" sldId="372"/>
        </pc:sldMkLst>
      </pc:sldChg>
      <pc:sldChg chg="del">
        <pc:chgData name="George Oikonomou" userId="e5e5709f-5788-4bb9-a2cb-c47cfc333c75" providerId="ADAL" clId="{FA1D37E5-7DA5-E240-897D-35CD2D176878}" dt="2021-04-13T17:36:58.268" v="0" actId="2696"/>
        <pc:sldMkLst>
          <pc:docMk/>
          <pc:sldMk cId="2658873050" sldId="373"/>
        </pc:sldMkLst>
      </pc:sldChg>
      <pc:sldChg chg="modSp mod">
        <pc:chgData name="George Oikonomou" userId="e5e5709f-5788-4bb9-a2cb-c47cfc333c75" providerId="ADAL" clId="{FA1D37E5-7DA5-E240-897D-35CD2D176878}" dt="2021-04-13T19:22:16.757" v="3" actId="2711"/>
        <pc:sldMkLst>
          <pc:docMk/>
          <pc:sldMk cId="566829040" sldId="375"/>
        </pc:sldMkLst>
        <pc:spChg chg="mod">
          <ac:chgData name="George Oikonomou" userId="e5e5709f-5788-4bb9-a2cb-c47cfc333c75" providerId="ADAL" clId="{FA1D37E5-7DA5-E240-897D-35CD2D176878}" dt="2021-04-13T19:22:16.757" v="3" actId="2711"/>
          <ac:spMkLst>
            <pc:docMk/>
            <pc:sldMk cId="566829040" sldId="375"/>
            <ac:spMk id="51" creationId="{00000000-0000-0000-0000-000000000000}"/>
          </ac:spMkLst>
        </pc:spChg>
      </pc:sldChg>
      <pc:sldChg chg="del">
        <pc:chgData name="George Oikonomou" userId="e5e5709f-5788-4bb9-a2cb-c47cfc333c75" providerId="ADAL" clId="{FA1D37E5-7DA5-E240-897D-35CD2D176878}" dt="2021-04-13T17:37:03.101" v="1" actId="2696"/>
        <pc:sldMkLst>
          <pc:docMk/>
          <pc:sldMk cId="3417834460" sldId="383"/>
        </pc:sldMkLst>
      </pc:sldChg>
      <pc:sldChg chg="del">
        <pc:chgData name="George Oikonomou" userId="e5e5709f-5788-4bb9-a2cb-c47cfc333c75" providerId="ADAL" clId="{FA1D37E5-7DA5-E240-897D-35CD2D176878}" dt="2021-04-13T17:37:03.101" v="1" actId="2696"/>
        <pc:sldMkLst>
          <pc:docMk/>
          <pc:sldMk cId="1730041741" sldId="384"/>
        </pc:sldMkLst>
      </pc:sldChg>
      <pc:sldChg chg="del">
        <pc:chgData name="George Oikonomou" userId="e5e5709f-5788-4bb9-a2cb-c47cfc333c75" providerId="ADAL" clId="{FA1D37E5-7DA5-E240-897D-35CD2D176878}" dt="2021-04-13T17:37:03.101" v="1" actId="2696"/>
        <pc:sldMkLst>
          <pc:docMk/>
          <pc:sldMk cId="1464273487" sldId="385"/>
        </pc:sldMkLst>
      </pc:sldChg>
      <pc:sldChg chg="del">
        <pc:chgData name="George Oikonomou" userId="e5e5709f-5788-4bb9-a2cb-c47cfc333c75" providerId="ADAL" clId="{FA1D37E5-7DA5-E240-897D-35CD2D176878}" dt="2021-04-13T17:37:03.101" v="1" actId="2696"/>
        <pc:sldMkLst>
          <pc:docMk/>
          <pc:sldMk cId="2915518533" sldId="387"/>
        </pc:sldMkLst>
      </pc:sldChg>
      <pc:sldChg chg="del">
        <pc:chgData name="George Oikonomou" userId="e5e5709f-5788-4bb9-a2cb-c47cfc333c75" providerId="ADAL" clId="{FA1D37E5-7DA5-E240-897D-35CD2D176878}" dt="2021-04-13T17:37:03.101" v="1" actId="2696"/>
        <pc:sldMkLst>
          <pc:docMk/>
          <pc:sldMk cId="58443281" sldId="403"/>
        </pc:sldMkLst>
      </pc:sldChg>
      <pc:sldChg chg="del">
        <pc:chgData name="George Oikonomou" userId="e5e5709f-5788-4bb9-a2cb-c47cfc333c75" providerId="ADAL" clId="{FA1D37E5-7DA5-E240-897D-35CD2D176878}" dt="2021-04-13T17:37:03.101" v="1" actId="2696"/>
        <pc:sldMkLst>
          <pc:docMk/>
          <pc:sldMk cId="3158853127" sldId="405"/>
        </pc:sldMkLst>
      </pc:sldChg>
      <pc:sldChg chg="del">
        <pc:chgData name="George Oikonomou" userId="e5e5709f-5788-4bb9-a2cb-c47cfc333c75" providerId="ADAL" clId="{FA1D37E5-7DA5-E240-897D-35CD2D176878}" dt="2021-04-13T17:37:03.101" v="1" actId="2696"/>
        <pc:sldMkLst>
          <pc:docMk/>
          <pc:sldMk cId="53483908" sldId="406"/>
        </pc:sldMkLst>
      </pc:sldChg>
      <pc:sldChg chg="del">
        <pc:chgData name="George Oikonomou" userId="e5e5709f-5788-4bb9-a2cb-c47cfc333c75" providerId="ADAL" clId="{FA1D37E5-7DA5-E240-897D-35CD2D176878}" dt="2021-04-13T17:37:03.101" v="1" actId="2696"/>
        <pc:sldMkLst>
          <pc:docMk/>
          <pc:sldMk cId="93807571" sldId="4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5" y="-54110"/>
            <a:ext cx="9282793" cy="5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7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7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3" y="3230881"/>
            <a:ext cx="7240579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9625" y="592138"/>
            <a:ext cx="3178175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144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9"/>
            <a:ext cx="2103120" cy="3428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k-SK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2016-2021</a:t>
            </a:r>
            <a:endParaRPr lang="en-US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Selected Topics on the IoT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CoAP Resources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845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CoAP server can tell us about its resources (Resource Discovery)</a:t>
            </a:r>
          </a:p>
          <a:p>
            <a:r>
              <a:rPr lang="en-US" dirty="0"/>
              <a:t>GET request for the </a:t>
            </a:r>
            <a:r>
              <a:rPr lang="en-US" dirty="0">
                <a:latin typeface="Courier"/>
                <a:cs typeface="Courier"/>
              </a:rPr>
              <a:t>.well-known/core</a:t>
            </a:r>
            <a:r>
              <a:rPr lang="en-US" dirty="0"/>
              <a:t> resource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800" dirty="0" err="1">
                <a:latin typeface="Courier"/>
                <a:cs typeface="Courier"/>
              </a:rPr>
              <a:t>coap</a:t>
            </a:r>
            <a:r>
              <a:rPr lang="en-US" sz="2800" dirty="0">
                <a:latin typeface="Courier"/>
                <a:cs typeface="Courier"/>
              </a:rPr>
              <a:t>://[</a:t>
            </a:r>
            <a:r>
              <a:rPr lang="en-US" sz="2800" dirty="0" err="1">
                <a:latin typeface="Courier"/>
                <a:cs typeface="Courier"/>
              </a:rPr>
              <a:t>fdfd</a:t>
            </a:r>
            <a:r>
              <a:rPr lang="en-US" sz="2800" dirty="0">
                <a:latin typeface="Courier"/>
                <a:cs typeface="Courier"/>
              </a:rPr>
              <a:t>::1]/.well-known/core</a:t>
            </a:r>
          </a:p>
          <a:p>
            <a:endParaRPr lang="en-US" dirty="0"/>
          </a:p>
          <a:p>
            <a:r>
              <a:rPr lang="en-US" dirty="0"/>
              <a:t>Response describes available resources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62252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can be Hierarchical</a:t>
            </a:r>
          </a:p>
        </p:txBody>
      </p: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457200" y="3922889"/>
            <a:ext cx="8229600" cy="220327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dev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upt</a:t>
            </a:r>
            <a:r>
              <a:rPr lang="en-US" dirty="0"/>
              <a:t>: Device uptime (e.g. in </a:t>
            </a:r>
            <a:r>
              <a:rPr lang="en-US" dirty="0" err="1"/>
              <a:t>secs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dev</a:t>
            </a:r>
            <a:r>
              <a:rPr lang="en-US" dirty="0">
                <a:latin typeface="Courier"/>
                <a:cs typeface="Courier"/>
              </a:rPr>
              <a:t>/md</a:t>
            </a:r>
            <a:r>
              <a:rPr lang="en-US" dirty="0">
                <a:latin typeface="Courier" pitchFamily="2" charset="0"/>
              </a:rPr>
              <a:t>l</a:t>
            </a:r>
            <a:r>
              <a:rPr lang="en-US" dirty="0"/>
              <a:t>: Device model (hardware type, s/w version)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sen</a:t>
            </a:r>
            <a:r>
              <a:rPr lang="en-US" dirty="0">
                <a:latin typeface="Courier"/>
                <a:cs typeface="Courier"/>
              </a:rPr>
              <a:t>/light</a:t>
            </a:r>
            <a:r>
              <a:rPr lang="en-US" dirty="0"/>
              <a:t>: Light sensor reading (</a:t>
            </a:r>
            <a:r>
              <a:rPr lang="en-US" dirty="0" err="1"/>
              <a:t>Illuminance</a:t>
            </a:r>
            <a:r>
              <a:rPr lang="en-US" dirty="0"/>
              <a:t>) (e.g. 400 lux)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sen</a:t>
            </a:r>
            <a:r>
              <a:rPr lang="en-US" dirty="0">
                <a:latin typeface="Courier"/>
                <a:cs typeface="Courier"/>
              </a:rPr>
              <a:t>/bar</a:t>
            </a:r>
            <a:r>
              <a:rPr lang="en-US" dirty="0"/>
              <a:t>: Barometric Pressure (</a:t>
            </a:r>
            <a:r>
              <a:rPr lang="en-US" dirty="0" err="1"/>
              <a:t>e.g</a:t>
            </a:r>
            <a:r>
              <a:rPr lang="en-US" dirty="0"/>
              <a:t> 1081 mbar)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sen</a:t>
            </a:r>
            <a:r>
              <a:rPr lang="en-US" dirty="0">
                <a:latin typeface="Courier"/>
                <a:cs typeface="Courier"/>
              </a:rPr>
              <a:t>/hum</a:t>
            </a:r>
            <a:r>
              <a:rPr lang="en-US" dirty="0"/>
              <a:t>: Humidity (e.g. 85% RH)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may be possible (if server supports it) to send a </a:t>
            </a:r>
            <a:r>
              <a:rPr lang="en-US" dirty="0">
                <a:latin typeface="Courier"/>
                <a:cs typeface="Courier"/>
              </a:rPr>
              <a:t>GET</a:t>
            </a:r>
            <a:r>
              <a:rPr lang="en-US" dirty="0"/>
              <a:t> for 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sen</a:t>
            </a:r>
            <a:r>
              <a:rPr lang="en-US" dirty="0"/>
              <a:t> to retrieve all readings in one go.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08216" y="1326445"/>
            <a:ext cx="1080000" cy="540000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/>
                <a:cs typeface="Courier"/>
              </a:rPr>
              <a:t>/</a:t>
            </a:r>
          </a:p>
        </p:txBody>
      </p:sp>
      <p:sp>
        <p:nvSpPr>
          <p:cNvPr id="8" name="Oval 7"/>
          <p:cNvSpPr/>
          <p:nvPr/>
        </p:nvSpPr>
        <p:spPr>
          <a:xfrm>
            <a:off x="1591738" y="2064458"/>
            <a:ext cx="1080000" cy="540000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"/>
                <a:cs typeface="Courier"/>
              </a:rPr>
              <a:t>dev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7693" y="2731916"/>
            <a:ext cx="1080000" cy="540000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"/>
                <a:cs typeface="Courier"/>
              </a:rPr>
              <a:t>upt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676883" y="2731916"/>
            <a:ext cx="1080000" cy="540000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/>
                <a:cs typeface="Courier"/>
              </a:rPr>
              <a:t>mdl</a:t>
            </a:r>
          </a:p>
        </p:txBody>
      </p:sp>
      <p:sp>
        <p:nvSpPr>
          <p:cNvPr id="11" name="Oval 10"/>
          <p:cNvSpPr/>
          <p:nvPr/>
        </p:nvSpPr>
        <p:spPr>
          <a:xfrm>
            <a:off x="5894669" y="2135014"/>
            <a:ext cx="1080000" cy="540000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"/>
                <a:cs typeface="Courier"/>
              </a:rPr>
              <a:t>sen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69649" y="2743205"/>
            <a:ext cx="1588906" cy="540000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/>
                <a:cs typeface="Courier"/>
              </a:rPr>
              <a:t>light</a:t>
            </a:r>
          </a:p>
        </p:txBody>
      </p:sp>
      <p:sp>
        <p:nvSpPr>
          <p:cNvPr id="13" name="Oval 12"/>
          <p:cNvSpPr/>
          <p:nvPr/>
        </p:nvSpPr>
        <p:spPr>
          <a:xfrm>
            <a:off x="6649162" y="3431829"/>
            <a:ext cx="1080000" cy="540000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/>
                <a:cs typeface="Courier"/>
              </a:rPr>
              <a:t>bar</a:t>
            </a:r>
          </a:p>
        </p:txBody>
      </p:sp>
      <p:sp>
        <p:nvSpPr>
          <p:cNvPr id="14" name="Oval 13"/>
          <p:cNvSpPr/>
          <p:nvPr/>
        </p:nvSpPr>
        <p:spPr>
          <a:xfrm>
            <a:off x="7210783" y="2808115"/>
            <a:ext cx="1368771" cy="540000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/>
                <a:cs typeface="Courier"/>
              </a:rPr>
              <a:t>temp</a:t>
            </a:r>
          </a:p>
        </p:txBody>
      </p:sp>
      <p:sp>
        <p:nvSpPr>
          <p:cNvPr id="15" name="Oval 14"/>
          <p:cNvSpPr/>
          <p:nvPr/>
        </p:nvSpPr>
        <p:spPr>
          <a:xfrm>
            <a:off x="5105405" y="3440296"/>
            <a:ext cx="1080000" cy="540000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/>
                <a:cs typeface="Courier"/>
              </a:rPr>
              <a:t>hum</a:t>
            </a:r>
          </a:p>
        </p:txBody>
      </p:sp>
      <p:cxnSp>
        <p:nvCxnSpPr>
          <p:cNvPr id="17" name="Straight Connector 16"/>
          <p:cNvCxnSpPr>
            <a:stCxn id="6" idx="3"/>
            <a:endCxn id="8" idx="0"/>
          </p:cNvCxnSpPr>
          <p:nvPr/>
        </p:nvCxnSpPr>
        <p:spPr>
          <a:xfrm flipH="1">
            <a:off x="2131738" y="1787364"/>
            <a:ext cx="1634640" cy="27709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11" idx="0"/>
          </p:cNvCxnSpPr>
          <p:nvPr/>
        </p:nvCxnSpPr>
        <p:spPr>
          <a:xfrm>
            <a:off x="4530054" y="1787364"/>
            <a:ext cx="1904615" cy="3476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0"/>
            <a:endCxn id="8" idx="3"/>
          </p:cNvCxnSpPr>
          <p:nvPr/>
        </p:nvCxnSpPr>
        <p:spPr>
          <a:xfrm flipV="1">
            <a:off x="957693" y="2525377"/>
            <a:ext cx="792207" cy="20653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0"/>
            <a:endCxn id="8" idx="5"/>
          </p:cNvCxnSpPr>
          <p:nvPr/>
        </p:nvCxnSpPr>
        <p:spPr>
          <a:xfrm flipH="1" flipV="1">
            <a:off x="2513576" y="2525377"/>
            <a:ext cx="703307" cy="20653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0"/>
            <a:endCxn id="11" idx="3"/>
          </p:cNvCxnSpPr>
          <p:nvPr/>
        </p:nvCxnSpPr>
        <p:spPr>
          <a:xfrm flipV="1">
            <a:off x="4864102" y="2595933"/>
            <a:ext cx="1188729" cy="14727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1"/>
            <a:endCxn id="11" idx="5"/>
          </p:cNvCxnSpPr>
          <p:nvPr/>
        </p:nvCxnSpPr>
        <p:spPr>
          <a:xfrm flipH="1" flipV="1">
            <a:off x="6816507" y="2595933"/>
            <a:ext cx="594728" cy="29126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5" idx="0"/>
            <a:endCxn id="11" idx="4"/>
          </p:cNvCxnSpPr>
          <p:nvPr/>
        </p:nvCxnSpPr>
        <p:spPr>
          <a:xfrm flipV="1">
            <a:off x="5645405" y="2675014"/>
            <a:ext cx="789264" cy="7652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3" idx="0"/>
            <a:endCxn id="11" idx="4"/>
          </p:cNvCxnSpPr>
          <p:nvPr/>
        </p:nvCxnSpPr>
        <p:spPr>
          <a:xfrm flipH="1" flipV="1">
            <a:off x="6434669" y="2675014"/>
            <a:ext cx="754493" cy="75681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829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49495</TotalTime>
  <Pages>32</Pages>
  <Words>214</Words>
  <Application>Microsoft Macintosh PowerPoint</Application>
  <PresentationFormat>Overhead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Courier</vt:lpstr>
      <vt:lpstr>Courier New</vt:lpstr>
      <vt:lpstr>Helvetica</vt:lpstr>
      <vt:lpstr>Palatino Linotype</vt:lpstr>
      <vt:lpstr>Times New Roman</vt:lpstr>
      <vt:lpstr>uob</vt:lpstr>
      <vt:lpstr>Selected Topics on the IoT</vt:lpstr>
      <vt:lpstr>Resource Discovery</vt:lpstr>
      <vt:lpstr>Resources can be Hierarchical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489</cp:revision>
  <cp:lastPrinted>2019-03-20T13:17:04Z</cp:lastPrinted>
  <dcterms:created xsi:type="dcterms:W3CDTF">1996-01-04T14:14:20Z</dcterms:created>
  <dcterms:modified xsi:type="dcterms:W3CDTF">2021-04-13T19:22:18Z</dcterms:modified>
</cp:coreProperties>
</file>