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66" r:id="rId3"/>
    <p:sldId id="367" r:id="rId4"/>
    <p:sldId id="370" r:id="rId5"/>
    <p:sldId id="368" r:id="rId6"/>
    <p:sldId id="369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72"/>
  </p:normalViewPr>
  <p:slideViewPr>
    <p:cSldViewPr snapToGrid="0">
      <p:cViewPr>
        <p:scale>
          <a:sx n="90" d="100"/>
          <a:sy n="90" d="100"/>
        </p:scale>
        <p:origin x="-1272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A85DD76-2833-6547-97E5-7DCF5B2D702D}"/>
    <pc:docChg chg="undo custSel modSld">
      <pc:chgData name="George Oikonomou" userId="e5e5709f-5788-4bb9-a2cb-c47cfc333c75" providerId="ADAL" clId="{2A85DD76-2833-6547-97E5-7DCF5B2D702D}" dt="2019-10-30T10:55:00.777" v="4" actId="20577"/>
      <pc:docMkLst>
        <pc:docMk/>
      </pc:docMkLst>
      <pc:sldChg chg="modSp">
        <pc:chgData name="George Oikonomou" userId="e5e5709f-5788-4bb9-a2cb-c47cfc333c75" providerId="ADAL" clId="{2A85DD76-2833-6547-97E5-7DCF5B2D702D}" dt="2019-10-30T10:55:00.777" v="4" actId="20577"/>
        <pc:sldMkLst>
          <pc:docMk/>
          <pc:sldMk cId="0" sldId="368"/>
        </pc:sldMkLst>
        <pc:spChg chg="mod">
          <ac:chgData name="George Oikonomou" userId="e5e5709f-5788-4bb9-a2cb-c47cfc333c75" providerId="ADAL" clId="{2A85DD76-2833-6547-97E5-7DCF5B2D702D}" dt="2019-10-30T10:55:00.777" v="4" actId="20577"/>
          <ac:spMkLst>
            <pc:docMk/>
            <pc:sldMk cId="0" sldId="368"/>
            <ac:spMk id="22530" creationId="{C0E0DDA2-7463-A540-A8B9-C865633296A4}"/>
          </ac:spMkLst>
        </pc:spChg>
      </pc:sldChg>
    </pc:docChg>
  </pc:docChgLst>
  <pc:docChgLst>
    <pc:chgData name="George Oikonomou" userId="e5e5709f-5788-4bb9-a2cb-c47cfc333c75" providerId="ADAL" clId="{0B3216D4-6D8E-8F49-83D7-B0D6339A6B80}"/>
    <pc:docChg chg="delSld modSld modShowInfo">
      <pc:chgData name="George Oikonomou" userId="e5e5709f-5788-4bb9-a2cb-c47cfc333c75" providerId="ADAL" clId="{0B3216D4-6D8E-8F49-83D7-B0D6339A6B80}" dt="2020-10-20T19:00:43.168" v="13" actId="2744"/>
      <pc:docMkLst>
        <pc:docMk/>
      </pc:docMkLst>
      <pc:sldChg chg="modSp mod">
        <pc:chgData name="George Oikonomou" userId="e5e5709f-5788-4bb9-a2cb-c47cfc333c75" providerId="ADAL" clId="{0B3216D4-6D8E-8F49-83D7-B0D6339A6B80}" dt="2020-10-05T19:50:21.908" v="12" actId="6549"/>
        <pc:sldMkLst>
          <pc:docMk/>
          <pc:sldMk cId="0" sldId="350"/>
        </pc:sldMkLst>
        <pc:spChg chg="mod">
          <ac:chgData name="George Oikonomou" userId="e5e5709f-5788-4bb9-a2cb-c47cfc333c75" providerId="ADAL" clId="{0B3216D4-6D8E-8F49-83D7-B0D6339A6B80}" dt="2020-10-05T19:50:21.908" v="12" actId="6549"/>
          <ac:spMkLst>
            <pc:docMk/>
            <pc:sldMk cId="0" sldId="350"/>
            <ac:spMk id="2" creationId="{924DB39D-EC26-6C49-B8CD-31669691E1D5}"/>
          </ac:spMkLst>
        </pc:spChg>
      </pc:sldChg>
      <pc:sldChg chg="del">
        <pc:chgData name="George Oikonomou" userId="e5e5709f-5788-4bb9-a2cb-c47cfc333c75" providerId="ADAL" clId="{0B3216D4-6D8E-8F49-83D7-B0D6339A6B80}" dt="2020-10-05T19:50:07.305" v="0" actId="2696"/>
        <pc:sldMkLst>
          <pc:docMk/>
          <pc:sldMk cId="0" sldId="364"/>
        </pc:sldMkLst>
      </pc:sldChg>
      <pc:sldChg chg="del">
        <pc:chgData name="George Oikonomou" userId="e5e5709f-5788-4bb9-a2cb-c47cfc333c75" providerId="ADAL" clId="{0B3216D4-6D8E-8F49-83D7-B0D6339A6B80}" dt="2020-10-05T19:50:07.326" v="2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0B3216D4-6D8E-8F49-83D7-B0D6339A6B80}" dt="2020-10-05T19:50:07.311" v="1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0B3216D4-6D8E-8F49-83D7-B0D6339A6B80}" dt="2020-10-05T19:50:07.346" v="3" actId="2696"/>
        <pc:sldMkLst>
          <pc:docMk/>
          <pc:sldMk cId="0" sldId="374"/>
        </pc:sldMkLst>
      </pc:sldChg>
    </pc:docChg>
  </pc:docChgLst>
  <pc:docChgLst>
    <pc:chgData name="George Oikonomou" userId="e5e5709f-5788-4bb9-a2cb-c47cfc333c75" providerId="ADAL" clId="{4EE69191-C6E3-6747-A239-89B04DD693BB}"/>
    <pc:docChg chg="undo custSel addSld delSld modSld">
      <pc:chgData name="George Oikonomou" userId="e5e5709f-5788-4bb9-a2cb-c47cfc333c75" providerId="ADAL" clId="{4EE69191-C6E3-6747-A239-89B04DD693BB}" dt="2020-10-05T19:15:01.674" v="29" actId="2696"/>
      <pc:docMkLst>
        <pc:docMk/>
      </pc:docMkLst>
      <pc:sldChg chg="modSp mod">
        <pc:chgData name="George Oikonomou" userId="e5e5709f-5788-4bb9-a2cb-c47cfc333c75" providerId="ADAL" clId="{4EE69191-C6E3-6747-A239-89B04DD693BB}" dt="2020-10-05T19:14:57.490" v="28" actId="20577"/>
        <pc:sldMkLst>
          <pc:docMk/>
          <pc:sldMk cId="0" sldId="350"/>
        </pc:sldMkLst>
        <pc:spChg chg="mod">
          <ac:chgData name="George Oikonomou" userId="e5e5709f-5788-4bb9-a2cb-c47cfc333c75" providerId="ADAL" clId="{4EE69191-C6E3-6747-A239-89B04DD693BB}" dt="2020-10-05T19:14:57.490" v="28" actId="20577"/>
          <ac:spMkLst>
            <pc:docMk/>
            <pc:sldMk cId="0" sldId="350"/>
            <ac:spMk id="2" creationId="{924DB39D-EC26-6C49-B8CD-31669691E1D5}"/>
          </ac:spMkLst>
        </pc:spChg>
      </pc:sldChg>
      <pc:sldChg chg="del">
        <pc:chgData name="George Oikonomou" userId="e5e5709f-5788-4bb9-a2cb-c47cfc333c75" providerId="ADAL" clId="{4EE69191-C6E3-6747-A239-89B04DD693BB}" dt="2020-10-05T18:02:44.283" v="0" actId="2696"/>
        <pc:sldMkLst>
          <pc:docMk/>
          <pc:sldMk cId="0" sldId="363"/>
        </pc:sldMkLst>
      </pc:sldChg>
      <pc:sldChg chg="add del">
        <pc:chgData name="George Oikonomou" userId="e5e5709f-5788-4bb9-a2cb-c47cfc333c75" providerId="ADAL" clId="{4EE69191-C6E3-6747-A239-89B04DD693BB}" dt="2020-10-05T19:15:01.674" v="29" actId="2696"/>
        <pc:sldMkLst>
          <pc:docMk/>
          <pc:sldMk cId="0" sldId="365"/>
        </pc:sldMkLst>
      </pc:sldChg>
      <pc:sldChg chg="add del">
        <pc:chgData name="George Oikonomou" userId="e5e5709f-5788-4bb9-a2cb-c47cfc333c75" providerId="ADAL" clId="{4EE69191-C6E3-6747-A239-89B04DD693BB}" dt="2020-10-05T18:03:15.264" v="4" actId="2696"/>
        <pc:sldMkLst>
          <pc:docMk/>
          <pc:sldMk cId="0" sldId="366"/>
        </pc:sldMkLst>
      </pc:sldChg>
      <pc:sldChg chg="add del">
        <pc:chgData name="George Oikonomou" userId="e5e5709f-5788-4bb9-a2cb-c47cfc333c75" providerId="ADAL" clId="{4EE69191-C6E3-6747-A239-89B04DD693BB}" dt="2020-10-05T18:03:14.080" v="3" actId="2696"/>
        <pc:sldMkLst>
          <pc:docMk/>
          <pc:sldMk cId="0" sldId="367"/>
        </pc:sldMkLst>
      </pc:sldChg>
      <pc:sldChg chg="del">
        <pc:chgData name="George Oikonomou" userId="e5e5709f-5788-4bb9-a2cb-c47cfc333c75" providerId="ADAL" clId="{4EE69191-C6E3-6747-A239-89B04DD693BB}" dt="2020-10-05T19:13:37.707" v="5" actId="2696"/>
        <pc:sldMkLst>
          <pc:docMk/>
          <pc:sldMk cId="0" sldId="3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E0933CD7-D1C4-F84E-93B7-3259E31F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8FFA2E23-B060-FF4B-8A22-FC0578E4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14E9E36-81DC-744B-AA42-6128BD196A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057C08E3-75B9-FE48-A668-26382B57D0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457ADD-5A4B-9E41-B67F-0406BBD7FB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6E242A8-FDE8-E146-BF2F-428E0BAFC1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83BDDF48-A2C4-0F41-AD1F-633636000C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F917AA0D-FD29-AE47-AFCC-7174A646E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EE83B221-2D81-0A42-B391-1F8E0D0ACF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B4999833-CD2D-0E45-A58F-A77E0627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E2F21CB-E618-2C48-95F9-BEB9877B75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038452E-BFD4-774A-A8B6-321C25037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E4433-C357-AE4D-9FAF-D2BFEE62E6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56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EDA9619F-BA98-5849-A9F5-7CEC735378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D73C74C-7AEE-B247-BA81-9E2ECBDE2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40B8-678C-C24D-A61C-50967BEC7F0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02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781C2B14-6665-5C4A-B8D4-9FDD36DA05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BCF8963C-28C5-F247-9186-AF0FBD6DF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E7F0E-4CEE-6347-9CF0-2AA54E2530D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24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D8915EE-6FB0-7443-B2EB-647708B1365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EACF8F9-6C99-8F41-8D50-F0B22527C6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91F2-D8A6-B64B-A0FB-71DE7BD7ED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408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CB8CFD-6FC2-8242-819B-5AC5839B2A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C89C8E-DE36-CC46-9A12-48E541B01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0EFA7-3F77-A54F-81B4-57ABF37164B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25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D7A7180-3746-6C4D-A946-EF8E92C912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B764B094-89E4-8042-81AE-C97C35D28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2FF1A-52A7-B14D-A714-33C7EF28D6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312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26E59778-F3F4-8B4D-87F5-EF8F36600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4FD3B23-B10F-D94D-86B5-D86ECF3C2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DF3D0F2-9645-CE4A-801C-75F29D78F4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69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B5C7F44B-30BF-0E43-AE0B-EC61CA1486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C84489D-57A1-BE41-92B5-3B6B691F7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6BA8-7AD7-F04C-998A-C637393F30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02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44CD3DE-8213-CB43-B9BE-54852B838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DA8F7C2-61D7-5E40-B515-68755C3F3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64D2-7C1A-8C42-9189-4BD0BC8DF2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998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5F408542-C57D-C64B-90F2-E53A8B3C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9BD58-392D-B048-9914-A8D2FBEE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7914942-A81F-4746-8465-4957D0CEF3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11A437-A034-C94A-9755-374DF033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8E76A-AC1E-4244-BCE2-2B320BC2B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9A6C67E-73F1-6C45-B17E-163ABA1C4B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2" r:id="rId7"/>
    <p:sldLayoutId id="2147483930" r:id="rId8"/>
    <p:sldLayoutId id="214748393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4DB39D-EC26-6C49-B8CD-31669691E1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Classic Ethernet</a:t>
            </a:r>
            <a:endParaRPr lang="en-US" dirty="0"/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6B6673F0-2DA4-DA49-B9FC-23A34FB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F1629AA-9E48-ED42-B778-165F218E5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Classic Ethernet Physical Layer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40DF67E5-6ECB-6646-A400-D555C196E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629150"/>
            <a:ext cx="8229600" cy="1497013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Shared coaxial cable with all hosts attached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Up to 10Mbps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9447609A-8FF7-DD40-8B32-24E74B9A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658938"/>
            <a:ext cx="84486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Footer Placeholder 1">
            <a:extLst>
              <a:ext uri="{FF2B5EF4-FFF2-40B4-BE49-F238E27FC236}">
                <a16:creationId xmlns:a16="http://schemas.microsoft.com/office/drawing/2014/main" id="{EA96C5D1-F05E-C84C-B575-B8DB230326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Slide Number Placeholder 2">
            <a:extLst>
              <a:ext uri="{FF2B5EF4-FFF2-40B4-BE49-F238E27FC236}">
                <a16:creationId xmlns:a16="http://schemas.microsoft.com/office/drawing/2014/main" id="{3111171B-BAB3-6B43-B4A8-263B14F0E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B86608-1365-134A-B540-6EB7DDB526D4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84FC865-014D-FB4D-BC89-E99359F11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Ethernet Cabling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9BFD45A-32BD-1C42-8C53-A575B649A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054600"/>
            <a:ext cx="8229600" cy="10715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Three kinds of Ethernet cabling. </a:t>
            </a:r>
          </a:p>
          <a:p>
            <a:pPr algn="ctr"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(a)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10Base5, </a:t>
            </a:r>
            <a:r>
              <a:rPr lang="en-US" altLang="en-US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(b)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10Base2, </a:t>
            </a:r>
            <a:r>
              <a:rPr lang="en-US" altLang="en-US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(c)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10Base-T.</a:t>
            </a:r>
          </a:p>
        </p:txBody>
      </p:sp>
      <p:pic>
        <p:nvPicPr>
          <p:cNvPr id="19459" name="Picture 4" descr="4-14">
            <a:extLst>
              <a:ext uri="{FF2B5EF4-FFF2-40B4-BE49-F238E27FC236}">
                <a16:creationId xmlns:a16="http://schemas.microsoft.com/office/drawing/2014/main" id="{6F684B51-731A-2E46-A2A8-3ECECFD1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446213"/>
            <a:ext cx="729297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Footer Placeholder 1">
            <a:extLst>
              <a:ext uri="{FF2B5EF4-FFF2-40B4-BE49-F238E27FC236}">
                <a16:creationId xmlns:a16="http://schemas.microsoft.com/office/drawing/2014/main" id="{46AC012A-3DFD-0B48-B6C4-B6551E61A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Slide Number Placeholder 2">
            <a:extLst>
              <a:ext uri="{FF2B5EF4-FFF2-40B4-BE49-F238E27FC236}">
                <a16:creationId xmlns:a16="http://schemas.microsoft.com/office/drawing/2014/main" id="{C817C060-E54E-4D4B-957F-041A5D229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24084EA-7E6E-1844-9A49-84EEDDD9603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E17E9AB-08D2-E64A-95F6-9E97CD5D4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Collision Detection (CD)</a:t>
            </a:r>
            <a:endParaRPr lang="en-US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171AC2D-7C55-EF4F-A22F-1B82781EF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911725"/>
            <a:ext cx="8229600" cy="1214438"/>
          </a:xfrm>
        </p:spPr>
        <p:txBody>
          <a:bodyPr/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Collision detection can take as long as 2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  <a:sym typeface="Symbol" pitchFamily="2" charset="2"/>
              </a:rPr>
              <a:t>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Max cable length of relevance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49957E6-F995-7E4E-B870-2F572798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27150"/>
            <a:ext cx="815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9748E320-922F-754F-BF6A-4B94CFEB0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5D5A9641-9F90-434A-9792-5BA0C76631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1B695D-69A7-C645-AF93-86B1FAD24F61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37B23EE-F231-9242-A9FD-69F0B5DAE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Ethernet MAC Sublayer Protocol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C0E0DDA2-7463-A540-A8B9-C86563329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27400"/>
            <a:ext cx="8229600" cy="27987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Frame formats.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(a)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 DIX Ethernet, </a:t>
            </a:r>
            <a:r>
              <a:rPr lang="en-US" altLang="en-US" dirty="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(b)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 IEEE 802.3.</a:t>
            </a:r>
          </a:p>
          <a:p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  <a:t>Addresses: MAC addresses</a:t>
            </a:r>
            <a:b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  <a:t>Manufacturer-provided unique number per Ethernet card</a:t>
            </a:r>
            <a:b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  <a:t>(6-bytes, e.g. </a:t>
            </a:r>
            <a:r>
              <a:rPr lang="is-IS" altLang="en-US" sz="2400" dirty="0">
                <a:latin typeface="Helvetica" pitchFamily="2" charset="0"/>
                <a:ea typeface="ＭＳ Ｐゴシック" panose="020B0600070205080204" pitchFamily="34" charset="-128"/>
              </a:rPr>
              <a:t>8c:85:90:07:d9:db)</a:t>
            </a:r>
          </a:p>
          <a:p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22531" name="Picture 4" descr="4-17">
            <a:extLst>
              <a:ext uri="{FF2B5EF4-FFF2-40B4-BE49-F238E27FC236}">
                <a16:creationId xmlns:a16="http://schemas.microsoft.com/office/drawing/2014/main" id="{E81C5E53-F426-FD4B-8A7B-B3D8887B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260475"/>
            <a:ext cx="81184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ooter Placeholder 1">
            <a:extLst>
              <a:ext uri="{FF2B5EF4-FFF2-40B4-BE49-F238E27FC236}">
                <a16:creationId xmlns:a16="http://schemas.microsoft.com/office/drawing/2014/main" id="{DBCAF24D-114A-AF46-8103-457EE3968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3" name="Slide Number Placeholder 2">
            <a:extLst>
              <a:ext uri="{FF2B5EF4-FFF2-40B4-BE49-F238E27FC236}">
                <a16:creationId xmlns:a16="http://schemas.microsoft.com/office/drawing/2014/main" id="{7F4E4D15-6523-0349-B2A4-BC58F39EC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5A72870-9A50-6745-AFCA-5608446E870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76DD-ED14-3A4A-BFB1-99B0F567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Length/Type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8195FD9E-48CA-D34F-94C9-D27A44DB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1" y="984250"/>
            <a:ext cx="8229600" cy="48895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If Length/Type is type, then where is the length?!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304800" lvl="1" indent="-30480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Ethernet length was determined by looking inside the data – a layer violation.</a:t>
            </a:r>
          </a:p>
          <a:p>
            <a:pPr marL="304800" lvl="1" indent="-30480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802.3 added another header for the Logical Link Control (LLC) protocol within the data. It uses 8 bytes to convey the 2 bytes of protocol type information.</a:t>
            </a:r>
          </a:p>
          <a:p>
            <a:pPr marL="304800" lvl="1" indent="-30480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Rule of thumb: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Any number greater than 0x600 (hex / base16) can be interpreted a Type, otherwise the field is interpreted as Length.</a:t>
            </a: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598D69FB-2B38-DB4D-BF6A-6A17EDC574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1057E3A0-D2B0-7345-A9FF-5EB4A551A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5C7B631-9A4F-A940-B242-2422B161BE23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48324</TotalTime>
  <Pages>32</Pages>
  <Words>301</Words>
  <Application>Microsoft Macintosh PowerPoint</Application>
  <PresentationFormat>Overhead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Classic Ethernet</vt:lpstr>
      <vt:lpstr>Classic Ethernet Physical Layer</vt:lpstr>
      <vt:lpstr>Ethernet Cabling</vt:lpstr>
      <vt:lpstr>Collision Detection (CD)</vt:lpstr>
      <vt:lpstr>Ethernet MAC Sublayer Protocol</vt:lpstr>
      <vt:lpstr>Length/Type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406</cp:revision>
  <cp:lastPrinted>2017-10-08T21:35:29Z</cp:lastPrinted>
  <dcterms:created xsi:type="dcterms:W3CDTF">1996-01-04T14:14:20Z</dcterms:created>
  <dcterms:modified xsi:type="dcterms:W3CDTF">2022-01-09T13:18:01Z</dcterms:modified>
</cp:coreProperties>
</file>