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Oswald Regular"/>
      <p:regular r:id="rId18"/>
      <p:bold r:id="rId19"/>
    </p:embeddedFont>
    <p:embeddedFont>
      <p:font typeface="Krub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rub-regular.fntdata"/><Relationship Id="rId22" Type="http://schemas.openxmlformats.org/officeDocument/2006/relationships/font" Target="fonts/Krub-italic.fntdata"/><Relationship Id="rId21" Type="http://schemas.openxmlformats.org/officeDocument/2006/relationships/font" Target="fonts/Krub-bold.fntdata"/><Relationship Id="rId24" Type="http://schemas.openxmlformats.org/officeDocument/2006/relationships/font" Target="fonts/Oswald-regular.fntdata"/><Relationship Id="rId23" Type="http://schemas.openxmlformats.org/officeDocument/2006/relationships/font" Target="fonts/Krub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regular.fntdata"/><Relationship Id="rId25" Type="http://schemas.openxmlformats.org/officeDocument/2006/relationships/font" Target="fonts/Oswald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OswaldRegular-bold.fntdata"/><Relationship Id="rId18" Type="http://schemas.openxmlformats.org/officeDocument/2006/relationships/font" Target="fonts/OswaldRegular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93a9f9f4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93a9f9f4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124144c0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d124144c0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124144c0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d124144c0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697c0aa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697c0aa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bf799512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bf799512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b7d816560_0_1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b7d816560_0_1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124144c0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124144c0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b4d07d4c4_1_2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b4d07d4c4_1_2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32071957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32071957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aa798b145_0_6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aa798b145_0_6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b7d816560_0_4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b7d816560_0_4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320719574_1_1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320719574_1_1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32071957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32071957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4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2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1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1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4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png"/><Relationship Id="rId3" Type="http://schemas.openxmlformats.org/officeDocument/2006/relationships/image" Target="../media/image3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0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00000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43350" y="670600"/>
            <a:ext cx="6627150" cy="4501753"/>
            <a:chOff x="2543350" y="670600"/>
            <a:chExt cx="6627150" cy="4501753"/>
          </a:xfrm>
        </p:grpSpPr>
        <p:pic>
          <p:nvPicPr>
            <p:cNvPr id="10" name="Google Shape;10;p2"/>
            <p:cNvPicPr preferRelativeResize="0"/>
            <p:nvPr/>
          </p:nvPicPr>
          <p:blipFill rotWithShape="1">
            <a:blip r:embed="rId2">
              <a:alphaModFix amt="57000"/>
            </a:blip>
            <a:srcRect b="4794" l="26778" r="38000" t="66358"/>
            <a:stretch/>
          </p:blipFill>
          <p:spPr>
            <a:xfrm rot="10800000">
              <a:off x="2543350" y="4053262"/>
              <a:ext cx="1190800" cy="1092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 rotWithShape="1">
            <a:blip r:embed="rId3">
              <a:alphaModFix amt="85000"/>
            </a:blip>
            <a:srcRect b="0" l="0" r="82869" t="31247"/>
            <a:stretch/>
          </p:blipFill>
          <p:spPr>
            <a:xfrm>
              <a:off x="7803125" y="670600"/>
              <a:ext cx="1367375" cy="3123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 rotWithShape="1">
            <a:blip r:embed="rId2">
              <a:alphaModFix amt="75000"/>
            </a:blip>
            <a:srcRect b="30446" l="25451" r="0" t="25484"/>
            <a:stretch/>
          </p:blipFill>
          <p:spPr>
            <a:xfrm rot="10800000">
              <a:off x="5868100" y="2967225"/>
              <a:ext cx="3302400" cy="2186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 rotWithShape="1">
            <a:blip r:embed="rId2">
              <a:alphaModFix amt="57000"/>
            </a:blip>
            <a:srcRect b="4794" l="26778" r="38000" t="72903"/>
            <a:stretch/>
          </p:blipFill>
          <p:spPr>
            <a:xfrm flipH="1" rot="10800000">
              <a:off x="4453500" y="4327853"/>
              <a:ext cx="1190800" cy="844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4">
              <a:alphaModFix amt="80000"/>
            </a:blip>
            <a:stretch>
              <a:fillRect/>
            </a:stretch>
          </p:blipFill>
          <p:spPr>
            <a:xfrm flipH="1">
              <a:off x="7973563" y="3919889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5;p2"/>
          <p:cNvSpPr txBox="1"/>
          <p:nvPr>
            <p:ph type="ctrTitle"/>
          </p:nvPr>
        </p:nvSpPr>
        <p:spPr>
          <a:xfrm>
            <a:off x="3730752" y="539496"/>
            <a:ext cx="4700100" cy="1143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4415575" y="1700775"/>
            <a:ext cx="4015200" cy="676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1"/>
          <p:cNvPicPr preferRelativeResize="0"/>
          <p:nvPr/>
        </p:nvPicPr>
        <p:blipFill rotWithShape="1">
          <a:blip r:embed="rId2">
            <a:alphaModFix amt="88000"/>
          </a:blip>
          <a:srcRect b="0" l="17416" r="0" t="30128"/>
          <a:stretch/>
        </p:blipFill>
        <p:spPr>
          <a:xfrm flipH="1" rot="10800000">
            <a:off x="0" y="3495574"/>
            <a:ext cx="3098849" cy="16968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 txBox="1"/>
          <p:nvPr>
            <p:ph hasCustomPrompt="1" type="title"/>
          </p:nvPr>
        </p:nvSpPr>
        <p:spPr>
          <a:xfrm>
            <a:off x="1855500" y="1244700"/>
            <a:ext cx="54330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/>
          <p:nvPr>
            <p:ph idx="1" type="subTitle"/>
          </p:nvPr>
        </p:nvSpPr>
        <p:spPr>
          <a:xfrm>
            <a:off x="3213200" y="3060225"/>
            <a:ext cx="2717700" cy="8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pic>
        <p:nvPicPr>
          <p:cNvPr id="67" name="Google Shape;67;p11"/>
          <p:cNvPicPr preferRelativeResize="0"/>
          <p:nvPr/>
        </p:nvPicPr>
        <p:blipFill rotWithShape="1">
          <a:blip r:embed="rId3">
            <a:alphaModFix/>
          </a:blip>
          <a:srcRect b="0" l="0" r="0" t="16777"/>
          <a:stretch/>
        </p:blipFill>
        <p:spPr>
          <a:xfrm flipH="1">
            <a:off x="6945648" y="-48928"/>
            <a:ext cx="1828801" cy="170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1"/>
          <p:cNvPicPr preferRelativeResize="0"/>
          <p:nvPr/>
        </p:nvPicPr>
        <p:blipFill rotWithShape="1">
          <a:blip r:embed="rId4">
            <a:alphaModFix amt="85000"/>
          </a:blip>
          <a:srcRect b="0" l="0" r="78523" t="0"/>
          <a:stretch/>
        </p:blipFill>
        <p:spPr>
          <a:xfrm rot="-5400000">
            <a:off x="6570650" y="-861101"/>
            <a:ext cx="510599" cy="223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rhee columns">
  <p:cSld name="CUSTOM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3"/>
          <p:cNvPicPr preferRelativeResize="0"/>
          <p:nvPr/>
        </p:nvPicPr>
        <p:blipFill rotWithShape="1">
          <a:blip r:embed="rId2">
            <a:alphaModFix/>
          </a:blip>
          <a:srcRect b="0" l="219" r="209" t="0"/>
          <a:stretch/>
        </p:blipFill>
        <p:spPr>
          <a:xfrm rot="10800000">
            <a:off x="8225021" y="4351019"/>
            <a:ext cx="731520" cy="73152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6074675" y="786958"/>
            <a:ext cx="23559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2" type="subTitle"/>
          </p:nvPr>
        </p:nvSpPr>
        <p:spPr>
          <a:xfrm>
            <a:off x="6074675" y="2114550"/>
            <a:ext cx="23559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3" type="subTitle"/>
          </p:nvPr>
        </p:nvSpPr>
        <p:spPr>
          <a:xfrm>
            <a:off x="6074675" y="3442142"/>
            <a:ext cx="23559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type="title"/>
          </p:nvPr>
        </p:nvSpPr>
        <p:spPr>
          <a:xfrm>
            <a:off x="713225" y="2571750"/>
            <a:ext cx="3145800" cy="20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4" type="subTitle"/>
          </p:nvPr>
        </p:nvSpPr>
        <p:spPr>
          <a:xfrm>
            <a:off x="4846320" y="1102408"/>
            <a:ext cx="10242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5" type="subTitle"/>
          </p:nvPr>
        </p:nvSpPr>
        <p:spPr>
          <a:xfrm>
            <a:off x="4846320" y="2430000"/>
            <a:ext cx="10242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6" type="subTitle"/>
          </p:nvPr>
        </p:nvSpPr>
        <p:spPr>
          <a:xfrm>
            <a:off x="4846320" y="3757592"/>
            <a:ext cx="10242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swald"/>
              <a:buNone/>
              <a:defRPr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pic>
        <p:nvPicPr>
          <p:cNvPr id="79" name="Google Shape;79;p13"/>
          <p:cNvPicPr preferRelativeResize="0"/>
          <p:nvPr/>
        </p:nvPicPr>
        <p:blipFill rotWithShape="1">
          <a:blip r:embed="rId3">
            <a:alphaModFix/>
          </a:blip>
          <a:srcRect b="0" l="17462" r="-3313" t="0"/>
          <a:stretch/>
        </p:blipFill>
        <p:spPr>
          <a:xfrm rot="10800000">
            <a:off x="7955276" y="1"/>
            <a:ext cx="1188724" cy="98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hasCustomPrompt="1" type="title"/>
          </p:nvPr>
        </p:nvSpPr>
        <p:spPr>
          <a:xfrm>
            <a:off x="786375" y="2572936"/>
            <a:ext cx="66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sz="32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sz="32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sz="32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sz="32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sz="32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sz="32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sz="32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sz="32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4"/>
          <p:cNvSpPr txBox="1"/>
          <p:nvPr>
            <p:ph idx="1" type="subTitle"/>
          </p:nvPr>
        </p:nvSpPr>
        <p:spPr>
          <a:xfrm>
            <a:off x="1463040" y="2449202"/>
            <a:ext cx="25329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2" type="subTitle"/>
          </p:nvPr>
        </p:nvSpPr>
        <p:spPr>
          <a:xfrm>
            <a:off x="1463040" y="2948834"/>
            <a:ext cx="2469000" cy="5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hasCustomPrompt="1" idx="3" type="title"/>
          </p:nvPr>
        </p:nvSpPr>
        <p:spPr>
          <a:xfrm>
            <a:off x="786375" y="3683399"/>
            <a:ext cx="66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4"/>
          <p:cNvSpPr txBox="1"/>
          <p:nvPr>
            <p:ph idx="4" type="subTitle"/>
          </p:nvPr>
        </p:nvSpPr>
        <p:spPr>
          <a:xfrm>
            <a:off x="1463040" y="3559423"/>
            <a:ext cx="2532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5" type="subTitle"/>
          </p:nvPr>
        </p:nvSpPr>
        <p:spPr>
          <a:xfrm>
            <a:off x="1463040" y="4058172"/>
            <a:ext cx="2469000" cy="5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hasCustomPrompt="1" idx="6" type="title"/>
          </p:nvPr>
        </p:nvSpPr>
        <p:spPr>
          <a:xfrm flipH="1">
            <a:off x="4846325" y="2572936"/>
            <a:ext cx="66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4"/>
          <p:cNvSpPr txBox="1"/>
          <p:nvPr>
            <p:ph idx="7" type="subTitle"/>
          </p:nvPr>
        </p:nvSpPr>
        <p:spPr>
          <a:xfrm flipH="1">
            <a:off x="5522976" y="2449202"/>
            <a:ext cx="2532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8" type="subTitle"/>
          </p:nvPr>
        </p:nvSpPr>
        <p:spPr>
          <a:xfrm flipH="1">
            <a:off x="5522856" y="2948834"/>
            <a:ext cx="2469000" cy="5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hasCustomPrompt="1" idx="9" type="title"/>
          </p:nvPr>
        </p:nvSpPr>
        <p:spPr>
          <a:xfrm flipH="1">
            <a:off x="4846325" y="3683399"/>
            <a:ext cx="66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4"/>
          <p:cNvSpPr txBox="1"/>
          <p:nvPr>
            <p:ph idx="13" type="subTitle"/>
          </p:nvPr>
        </p:nvSpPr>
        <p:spPr>
          <a:xfrm flipH="1">
            <a:off x="5522976" y="3559423"/>
            <a:ext cx="2532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4" type="subTitle"/>
          </p:nvPr>
        </p:nvSpPr>
        <p:spPr>
          <a:xfrm flipH="1">
            <a:off x="5522856" y="4058172"/>
            <a:ext cx="2469000" cy="5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2">
            <a:alphaModFix/>
          </a:blip>
          <a:srcRect b="99" l="0" r="0" t="109"/>
          <a:stretch/>
        </p:blipFill>
        <p:spPr>
          <a:xfrm>
            <a:off x="0" y="-35412"/>
            <a:ext cx="3314701" cy="214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219" r="209" t="0"/>
          <a:stretch/>
        </p:blipFill>
        <p:spPr>
          <a:xfrm rot="10800000">
            <a:off x="8129025" y="4297675"/>
            <a:ext cx="603504" cy="60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4">
            <a:alphaModFix/>
          </a:blip>
          <a:srcRect b="11505" l="0" r="0" t="-4972"/>
          <a:stretch/>
        </p:blipFill>
        <p:spPr>
          <a:xfrm rot="10800000">
            <a:off x="7701639" y="0"/>
            <a:ext cx="1458274" cy="9721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>
            <p:ph idx="15" type="title"/>
          </p:nvPr>
        </p:nvSpPr>
        <p:spPr>
          <a:xfrm>
            <a:off x="4572000" y="539500"/>
            <a:ext cx="38589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">
  <p:cSld name="CUSTOM_2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5253023" y="2929125"/>
            <a:ext cx="2997900" cy="126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2">
            <a:alphaModFix/>
          </a:blip>
          <a:srcRect b="0" l="19" r="29" t="0"/>
          <a:stretch/>
        </p:blipFill>
        <p:spPr>
          <a:xfrm rot="10800000">
            <a:off x="-11699" y="-141374"/>
            <a:ext cx="1097279" cy="995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19" r="19" t="0"/>
          <a:stretch/>
        </p:blipFill>
        <p:spPr>
          <a:xfrm>
            <a:off x="253469" y="4414100"/>
            <a:ext cx="566927" cy="56470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>
            <p:ph idx="1" type="subTitle"/>
          </p:nvPr>
        </p:nvSpPr>
        <p:spPr>
          <a:xfrm>
            <a:off x="842050" y="1043160"/>
            <a:ext cx="14265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2" type="subTitle"/>
          </p:nvPr>
        </p:nvSpPr>
        <p:spPr>
          <a:xfrm>
            <a:off x="842050" y="1396728"/>
            <a:ext cx="16734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3" type="subTitle"/>
          </p:nvPr>
        </p:nvSpPr>
        <p:spPr>
          <a:xfrm>
            <a:off x="842050" y="3003024"/>
            <a:ext cx="14265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4" type="subTitle"/>
          </p:nvPr>
        </p:nvSpPr>
        <p:spPr>
          <a:xfrm>
            <a:off x="842050" y="3359640"/>
            <a:ext cx="16734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5" name="Google Shape;105;p15"/>
          <p:cNvSpPr txBox="1"/>
          <p:nvPr>
            <p:ph idx="5" type="subTitle"/>
          </p:nvPr>
        </p:nvSpPr>
        <p:spPr>
          <a:xfrm flipH="1">
            <a:off x="2615950" y="1043160"/>
            <a:ext cx="14265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6" type="subTitle"/>
          </p:nvPr>
        </p:nvSpPr>
        <p:spPr>
          <a:xfrm flipH="1">
            <a:off x="2616022" y="1396728"/>
            <a:ext cx="16734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Google Shape;107;p15"/>
          <p:cNvSpPr txBox="1"/>
          <p:nvPr>
            <p:ph idx="7" type="subTitle"/>
          </p:nvPr>
        </p:nvSpPr>
        <p:spPr>
          <a:xfrm flipH="1">
            <a:off x="2615950" y="3003024"/>
            <a:ext cx="1426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8" type="subTitle"/>
          </p:nvPr>
        </p:nvSpPr>
        <p:spPr>
          <a:xfrm flipH="1">
            <a:off x="2616022" y="3359640"/>
            <a:ext cx="16734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ix columns">
  <p:cSld name="CUSTOM_3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6"/>
          <p:cNvPicPr preferRelativeResize="0"/>
          <p:nvPr/>
        </p:nvPicPr>
        <p:blipFill rotWithShape="1">
          <a:blip r:embed="rId2">
            <a:alphaModFix/>
          </a:blip>
          <a:srcRect b="49" l="0" r="0" t="59"/>
          <a:stretch/>
        </p:blipFill>
        <p:spPr>
          <a:xfrm flipH="1" rot="10800000">
            <a:off x="5863777" y="3440457"/>
            <a:ext cx="3355847" cy="217198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>
            <p:ph type="title"/>
          </p:nvPr>
        </p:nvSpPr>
        <p:spPr>
          <a:xfrm>
            <a:off x="5980176" y="1803600"/>
            <a:ext cx="2450700" cy="15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2" name="Google Shape;112;p16"/>
          <p:cNvSpPr txBox="1"/>
          <p:nvPr>
            <p:ph idx="1" type="subTitle"/>
          </p:nvPr>
        </p:nvSpPr>
        <p:spPr>
          <a:xfrm>
            <a:off x="1481328" y="640829"/>
            <a:ext cx="1700700" cy="36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3" name="Google Shape;113;p16"/>
          <p:cNvSpPr txBox="1"/>
          <p:nvPr>
            <p:ph idx="2" type="subTitle"/>
          </p:nvPr>
        </p:nvSpPr>
        <p:spPr>
          <a:xfrm>
            <a:off x="1481328" y="1003541"/>
            <a:ext cx="17001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6"/>
          <p:cNvSpPr txBox="1"/>
          <p:nvPr>
            <p:ph idx="3" type="subTitle"/>
          </p:nvPr>
        </p:nvSpPr>
        <p:spPr>
          <a:xfrm>
            <a:off x="1481328" y="2067293"/>
            <a:ext cx="1700700" cy="36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5" name="Google Shape;115;p16"/>
          <p:cNvSpPr txBox="1"/>
          <p:nvPr>
            <p:ph idx="4" type="subTitle"/>
          </p:nvPr>
        </p:nvSpPr>
        <p:spPr>
          <a:xfrm>
            <a:off x="1481328" y="2430016"/>
            <a:ext cx="17001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" name="Google Shape;116;p16"/>
          <p:cNvSpPr txBox="1"/>
          <p:nvPr>
            <p:ph idx="5" type="subTitle"/>
          </p:nvPr>
        </p:nvSpPr>
        <p:spPr>
          <a:xfrm>
            <a:off x="1481328" y="3493757"/>
            <a:ext cx="1700700" cy="36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idx="6" type="subTitle"/>
          </p:nvPr>
        </p:nvSpPr>
        <p:spPr>
          <a:xfrm>
            <a:off x="1481328" y="3856491"/>
            <a:ext cx="17001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8" name="Google Shape;118;p16"/>
          <p:cNvSpPr txBox="1"/>
          <p:nvPr>
            <p:ph idx="7" type="subTitle"/>
          </p:nvPr>
        </p:nvSpPr>
        <p:spPr>
          <a:xfrm>
            <a:off x="4072104" y="640829"/>
            <a:ext cx="1697700" cy="36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8" type="subTitle"/>
          </p:nvPr>
        </p:nvSpPr>
        <p:spPr>
          <a:xfrm>
            <a:off x="4069080" y="1005878"/>
            <a:ext cx="16968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9" type="subTitle"/>
          </p:nvPr>
        </p:nvSpPr>
        <p:spPr>
          <a:xfrm>
            <a:off x="4072104" y="2067293"/>
            <a:ext cx="1697700" cy="36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21" name="Google Shape;121;p16"/>
          <p:cNvSpPr txBox="1"/>
          <p:nvPr>
            <p:ph idx="13" type="subTitle"/>
          </p:nvPr>
        </p:nvSpPr>
        <p:spPr>
          <a:xfrm>
            <a:off x="4069080" y="2432353"/>
            <a:ext cx="16968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14" type="subTitle"/>
          </p:nvPr>
        </p:nvSpPr>
        <p:spPr>
          <a:xfrm>
            <a:off x="4072104" y="3493757"/>
            <a:ext cx="1697700" cy="36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5" type="subTitle"/>
          </p:nvPr>
        </p:nvSpPr>
        <p:spPr>
          <a:xfrm>
            <a:off x="4069080" y="3858828"/>
            <a:ext cx="16968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124" name="Google Shape;124;p16"/>
          <p:cNvPicPr preferRelativeResize="0"/>
          <p:nvPr/>
        </p:nvPicPr>
        <p:blipFill rotWithShape="1">
          <a:blip r:embed="rId3">
            <a:alphaModFix/>
          </a:blip>
          <a:srcRect b="11505" l="0" r="0" t="-4972"/>
          <a:stretch/>
        </p:blipFill>
        <p:spPr>
          <a:xfrm rot="10800000">
            <a:off x="7701639" y="0"/>
            <a:ext cx="1458274" cy="9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4572000" y="539496"/>
            <a:ext cx="38589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2">
            <a:alphaModFix/>
          </a:blip>
          <a:srcRect b="99" l="0" r="0" t="109"/>
          <a:stretch/>
        </p:blipFill>
        <p:spPr>
          <a:xfrm>
            <a:off x="0" y="-35412"/>
            <a:ext cx="3314701" cy="214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 rotWithShape="1">
          <a:blip r:embed="rId3">
            <a:alphaModFix/>
          </a:blip>
          <a:srcRect b="0" l="219" r="209" t="0"/>
          <a:stretch/>
        </p:blipFill>
        <p:spPr>
          <a:xfrm rot="10800000">
            <a:off x="8129025" y="4297675"/>
            <a:ext cx="603504" cy="60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 rotWithShape="1">
          <a:blip r:embed="rId4">
            <a:alphaModFix/>
          </a:blip>
          <a:srcRect b="11505" l="0" r="0" t="-4972"/>
          <a:stretch/>
        </p:blipFill>
        <p:spPr>
          <a:xfrm rot="10800000">
            <a:off x="7701639" y="0"/>
            <a:ext cx="1458274" cy="9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8"/>
          <p:cNvPicPr preferRelativeResize="0"/>
          <p:nvPr/>
        </p:nvPicPr>
        <p:blipFill rotWithShape="1">
          <a:blip r:embed="rId2">
            <a:alphaModFix/>
          </a:blip>
          <a:srcRect b="-2424" l="0" r="0" t="22148"/>
          <a:stretch/>
        </p:blipFill>
        <p:spPr>
          <a:xfrm rot="10800000">
            <a:off x="713224" y="3907948"/>
            <a:ext cx="3314701" cy="17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>
            <p:ph type="title"/>
          </p:nvPr>
        </p:nvSpPr>
        <p:spPr>
          <a:xfrm>
            <a:off x="713225" y="539500"/>
            <a:ext cx="77175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 b="11505" l="0" r="0" t="-4972"/>
          <a:stretch/>
        </p:blipFill>
        <p:spPr>
          <a:xfrm rot="10800000">
            <a:off x="7701639" y="0"/>
            <a:ext cx="1458274" cy="9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 rotWithShape="1">
          <a:blip r:embed="rId4">
            <a:alphaModFix/>
          </a:blip>
          <a:srcRect b="0" l="219" r="209" t="0"/>
          <a:stretch/>
        </p:blipFill>
        <p:spPr>
          <a:xfrm rot="10800000">
            <a:off x="8129025" y="4297675"/>
            <a:ext cx="603504" cy="60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>
            <a:off x="101069" y="4414100"/>
            <a:ext cx="566927" cy="56470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>
            <p:ph type="title"/>
          </p:nvPr>
        </p:nvSpPr>
        <p:spPr>
          <a:xfrm>
            <a:off x="713225" y="521225"/>
            <a:ext cx="3621000" cy="1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8" name="Google Shape;138;p19"/>
          <p:cNvSpPr txBox="1"/>
          <p:nvPr>
            <p:ph idx="1" type="subTitle"/>
          </p:nvPr>
        </p:nvSpPr>
        <p:spPr>
          <a:xfrm>
            <a:off x="703250" y="1531800"/>
            <a:ext cx="3619500" cy="1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/>
        </p:nvSpPr>
        <p:spPr>
          <a:xfrm>
            <a:off x="703250" y="3399700"/>
            <a:ext cx="26997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Krub"/>
              <a:ea typeface="Krub"/>
              <a:cs typeface="Krub"/>
              <a:sym typeface="Krub"/>
            </a:endParaRPr>
          </a:p>
        </p:txBody>
      </p:sp>
      <p:sp>
        <p:nvSpPr>
          <p:cNvPr id="140" name="Google Shape;140;p19"/>
          <p:cNvSpPr txBox="1"/>
          <p:nvPr>
            <p:ph idx="2" type="subTitle"/>
          </p:nvPr>
        </p:nvSpPr>
        <p:spPr>
          <a:xfrm>
            <a:off x="703250" y="4339494"/>
            <a:ext cx="3058200" cy="2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ody 2">
  <p:cSld name="CUSTOM_7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0"/>
          <p:cNvPicPr preferRelativeResize="0"/>
          <p:nvPr/>
        </p:nvPicPr>
        <p:blipFill rotWithShape="1">
          <a:blip r:embed="rId2">
            <a:alphaModFix/>
          </a:blip>
          <a:srcRect b="-2424" l="0" r="0" t="22148"/>
          <a:stretch/>
        </p:blipFill>
        <p:spPr>
          <a:xfrm rot="10800000">
            <a:off x="713224" y="3907948"/>
            <a:ext cx="3314701" cy="17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 b="11505" l="0" r="0" t="-4972"/>
          <a:stretch/>
        </p:blipFill>
        <p:spPr>
          <a:xfrm rot="10800000">
            <a:off x="7701639" y="0"/>
            <a:ext cx="1458274" cy="9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 rotWithShape="1">
          <a:blip r:embed="rId4">
            <a:alphaModFix/>
          </a:blip>
          <a:srcRect b="0" l="219" r="209" t="0"/>
          <a:stretch/>
        </p:blipFill>
        <p:spPr>
          <a:xfrm rot="10800000">
            <a:off x="8129025" y="4297675"/>
            <a:ext cx="603504" cy="60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>
            <p:ph type="title"/>
          </p:nvPr>
        </p:nvSpPr>
        <p:spPr>
          <a:xfrm>
            <a:off x="713225" y="1502387"/>
            <a:ext cx="24507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713232" y="2208613"/>
            <a:ext cx="20664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 flipH="1">
            <a:off x="0" y="661450"/>
            <a:ext cx="2889425" cy="4482050"/>
            <a:chOff x="6315075" y="708675"/>
            <a:chExt cx="2889425" cy="4482050"/>
          </a:xfrm>
        </p:grpSpPr>
        <p:pic>
          <p:nvPicPr>
            <p:cNvPr id="19" name="Google Shape;19;p3"/>
            <p:cNvPicPr preferRelativeResize="0"/>
            <p:nvPr/>
          </p:nvPicPr>
          <p:blipFill rotWithShape="1">
            <a:blip r:embed="rId2">
              <a:alphaModFix amt="75000"/>
            </a:blip>
            <a:srcRect b="0" l="26101" r="0" t="11598"/>
            <a:stretch/>
          </p:blipFill>
          <p:spPr>
            <a:xfrm rot="10800000">
              <a:off x="6665576" y="1790301"/>
              <a:ext cx="2538924" cy="34004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3"/>
            <p:cNvPicPr preferRelativeResize="0"/>
            <p:nvPr/>
          </p:nvPicPr>
          <p:blipFill rotWithShape="1">
            <a:blip r:embed="rId3">
              <a:alphaModFix amt="85000"/>
            </a:blip>
            <a:srcRect b="0" l="0" r="58893" t="5455"/>
            <a:stretch/>
          </p:blipFill>
          <p:spPr>
            <a:xfrm>
              <a:off x="7773000" y="708675"/>
              <a:ext cx="1397499" cy="313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3"/>
            <p:cNvPicPr preferRelativeResize="0"/>
            <p:nvPr/>
          </p:nvPicPr>
          <p:blipFill>
            <a:blip r:embed="rId4">
              <a:alphaModFix amt="88000"/>
            </a:blip>
            <a:stretch>
              <a:fillRect/>
            </a:stretch>
          </p:blipFill>
          <p:spPr>
            <a:xfrm>
              <a:off x="6315075" y="4732775"/>
              <a:ext cx="457200" cy="4553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640080" y="1673352"/>
            <a:ext cx="38589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640080" y="866900"/>
            <a:ext cx="2370000" cy="11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8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1"/>
          <p:cNvPicPr preferRelativeResize="0"/>
          <p:nvPr/>
        </p:nvPicPr>
        <p:blipFill rotWithShape="1">
          <a:blip r:embed="rId2">
            <a:alphaModFix/>
          </a:blip>
          <a:srcRect b="99" l="0" r="0" t="109"/>
          <a:stretch/>
        </p:blipFill>
        <p:spPr>
          <a:xfrm>
            <a:off x="0" y="-35412"/>
            <a:ext cx="3314701" cy="214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 b="0" l="219" r="209" t="0"/>
          <a:stretch/>
        </p:blipFill>
        <p:spPr>
          <a:xfrm rot="10800000">
            <a:off x="8129025" y="4297675"/>
            <a:ext cx="603504" cy="60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 rotWithShape="1">
          <a:blip r:embed="rId4">
            <a:alphaModFix/>
          </a:blip>
          <a:srcRect b="11505" l="0" r="0" t="-4972"/>
          <a:stretch/>
        </p:blipFill>
        <p:spPr>
          <a:xfrm rot="10800000">
            <a:off x="7701639" y="0"/>
            <a:ext cx="1458274" cy="9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2"/>
          <p:cNvPicPr preferRelativeResize="0"/>
          <p:nvPr/>
        </p:nvPicPr>
        <p:blipFill rotWithShape="1">
          <a:blip r:embed="rId2">
            <a:alphaModFix/>
          </a:blip>
          <a:srcRect b="-2424" l="0" r="0" t="22148"/>
          <a:stretch/>
        </p:blipFill>
        <p:spPr>
          <a:xfrm rot="10800000">
            <a:off x="713224" y="3907948"/>
            <a:ext cx="3314701" cy="17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 b="11505" l="0" r="0" t="-4972"/>
          <a:stretch/>
        </p:blipFill>
        <p:spPr>
          <a:xfrm rot="10800000">
            <a:off x="7701639" y="0"/>
            <a:ext cx="1458274" cy="9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 rotWithShape="1">
          <a:blip r:embed="rId4">
            <a:alphaModFix/>
          </a:blip>
          <a:srcRect b="0" l="219" r="209" t="0"/>
          <a:stretch/>
        </p:blipFill>
        <p:spPr>
          <a:xfrm rot="10800000">
            <a:off x="8129025" y="4297675"/>
            <a:ext cx="603504" cy="60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0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3"/>
          <p:cNvPicPr preferRelativeResize="0"/>
          <p:nvPr/>
        </p:nvPicPr>
        <p:blipFill rotWithShape="1">
          <a:blip r:embed="rId2">
            <a:alphaModFix amt="88000"/>
          </a:blip>
          <a:srcRect b="0" l="17416" r="0" t="30128"/>
          <a:stretch/>
        </p:blipFill>
        <p:spPr>
          <a:xfrm flipH="1" rot="10800000">
            <a:off x="0" y="3495574"/>
            <a:ext cx="3098849" cy="169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 rotWithShape="1">
          <a:blip r:embed="rId3">
            <a:alphaModFix/>
          </a:blip>
          <a:srcRect b="0" l="0" r="0" t="16777"/>
          <a:stretch/>
        </p:blipFill>
        <p:spPr>
          <a:xfrm flipH="1">
            <a:off x="6945648" y="-48928"/>
            <a:ext cx="1828801" cy="170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 rotWithShape="1">
          <a:blip r:embed="rId4">
            <a:alphaModFix amt="85000"/>
          </a:blip>
          <a:srcRect b="0" l="0" r="78523" t="0"/>
          <a:stretch/>
        </p:blipFill>
        <p:spPr>
          <a:xfrm rot="-5400000">
            <a:off x="6570650" y="-861101"/>
            <a:ext cx="510599" cy="223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0" l="219" r="209" t="0"/>
          <a:stretch/>
        </p:blipFill>
        <p:spPr>
          <a:xfrm rot="10800000">
            <a:off x="8277600" y="4423425"/>
            <a:ext cx="603504" cy="60350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type="title"/>
          </p:nvPr>
        </p:nvSpPr>
        <p:spPr>
          <a:xfrm>
            <a:off x="713225" y="539500"/>
            <a:ext cx="77175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13100" y="1217775"/>
            <a:ext cx="7717500" cy="33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ivvic"/>
              <a:buAutoNum type="arabicPeriod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9pPr>
          </a:lstStyle>
          <a:p/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b="0" l="0" r="38938" t="36431"/>
          <a:stretch/>
        </p:blipFill>
        <p:spPr>
          <a:xfrm flipH="1">
            <a:off x="-96150" y="-91325"/>
            <a:ext cx="1348875" cy="136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6789174" y="3792525"/>
            <a:ext cx="1641600" cy="502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2" type="subTitle"/>
          </p:nvPr>
        </p:nvSpPr>
        <p:spPr>
          <a:xfrm>
            <a:off x="5443250" y="2859842"/>
            <a:ext cx="2987400" cy="8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just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just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just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just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just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just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just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just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just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3" type="subTitle"/>
          </p:nvPr>
        </p:nvSpPr>
        <p:spPr>
          <a:xfrm>
            <a:off x="6789125" y="1776850"/>
            <a:ext cx="1641600" cy="502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713225" y="2569475"/>
            <a:ext cx="3145500" cy="202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2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5443250" y="848166"/>
            <a:ext cx="2987400" cy="8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just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just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just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just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just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just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just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just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just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8261550" y="4406400"/>
            <a:ext cx="630936" cy="62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b="0" l="0" r="38938" t="36431"/>
          <a:stretch/>
        </p:blipFill>
        <p:spPr>
          <a:xfrm flipH="1">
            <a:off x="-96150" y="-91325"/>
            <a:ext cx="1348875" cy="1364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/>
          <p:cNvPicPr preferRelativeResize="0"/>
          <p:nvPr/>
        </p:nvPicPr>
        <p:blipFill rotWithShape="1">
          <a:blip r:embed="rId3">
            <a:alphaModFix/>
          </a:blip>
          <a:srcRect b="0" l="219" r="209" t="0"/>
          <a:stretch/>
        </p:blipFill>
        <p:spPr>
          <a:xfrm rot="10800000">
            <a:off x="8277600" y="4423425"/>
            <a:ext cx="603504" cy="603504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/>
          <p:nvPr>
            <p:ph type="title"/>
          </p:nvPr>
        </p:nvSpPr>
        <p:spPr>
          <a:xfrm>
            <a:off x="1108950" y="539500"/>
            <a:ext cx="69261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Oswald"/>
              <a:buNone/>
              <a:defRPr sz="35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Oswald"/>
              <a:buNone/>
              <a:defRPr sz="35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Oswald"/>
              <a:buNone/>
              <a:defRPr sz="35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Oswald"/>
              <a:buNone/>
              <a:defRPr sz="35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Oswald"/>
              <a:buNone/>
              <a:defRPr sz="35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Oswald"/>
              <a:buNone/>
              <a:defRPr sz="35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Oswald"/>
              <a:buNone/>
              <a:defRPr sz="35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Oswald"/>
              <a:buNone/>
              <a:defRPr sz="35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7"/>
          <p:cNvPicPr preferRelativeResize="0"/>
          <p:nvPr/>
        </p:nvPicPr>
        <p:blipFill rotWithShape="1">
          <a:blip r:embed="rId2">
            <a:alphaModFix/>
          </a:blip>
          <a:srcRect b="-2424" l="0" r="0" t="22148"/>
          <a:stretch/>
        </p:blipFill>
        <p:spPr>
          <a:xfrm rot="10800000">
            <a:off x="713224" y="3907948"/>
            <a:ext cx="3314701" cy="17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7"/>
          <p:cNvPicPr preferRelativeResize="0"/>
          <p:nvPr/>
        </p:nvPicPr>
        <p:blipFill rotWithShape="1">
          <a:blip r:embed="rId3">
            <a:alphaModFix/>
          </a:blip>
          <a:srcRect b="11505" l="0" r="0" t="-4972"/>
          <a:stretch/>
        </p:blipFill>
        <p:spPr>
          <a:xfrm rot="10800000">
            <a:off x="7701639" y="0"/>
            <a:ext cx="1458274" cy="9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7"/>
          <p:cNvPicPr preferRelativeResize="0"/>
          <p:nvPr/>
        </p:nvPicPr>
        <p:blipFill rotWithShape="1">
          <a:blip r:embed="rId4">
            <a:alphaModFix/>
          </a:blip>
          <a:srcRect b="0" l="219" r="209" t="0"/>
          <a:stretch/>
        </p:blipFill>
        <p:spPr>
          <a:xfrm rot="10800000">
            <a:off x="8129025" y="4297675"/>
            <a:ext cx="603504" cy="60350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>
            <p:ph type="title"/>
          </p:nvPr>
        </p:nvSpPr>
        <p:spPr>
          <a:xfrm>
            <a:off x="713225" y="1502387"/>
            <a:ext cx="24507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" type="subTitle"/>
          </p:nvPr>
        </p:nvSpPr>
        <p:spPr>
          <a:xfrm>
            <a:off x="713232" y="2208613"/>
            <a:ext cx="20664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8"/>
          <p:cNvPicPr preferRelativeResize="0"/>
          <p:nvPr/>
        </p:nvPicPr>
        <p:blipFill rotWithShape="1">
          <a:blip r:embed="rId2">
            <a:alphaModFix/>
          </a:blip>
          <a:srcRect b="45118" l="0" r="48232" t="0"/>
          <a:stretch/>
        </p:blipFill>
        <p:spPr>
          <a:xfrm rot="10800000">
            <a:off x="-173050" y="-161726"/>
            <a:ext cx="1420075" cy="146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8"/>
          <p:cNvPicPr preferRelativeResize="0"/>
          <p:nvPr/>
        </p:nvPicPr>
        <p:blipFill rotWithShape="1">
          <a:blip r:embed="rId3">
            <a:alphaModFix/>
          </a:blip>
          <a:srcRect b="28083" l="0" r="21203" t="0"/>
          <a:stretch/>
        </p:blipFill>
        <p:spPr>
          <a:xfrm rot="4217121">
            <a:off x="-467479" y="3333364"/>
            <a:ext cx="2399831" cy="2136346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/>
          <p:nvPr>
            <p:ph type="title"/>
          </p:nvPr>
        </p:nvSpPr>
        <p:spPr>
          <a:xfrm>
            <a:off x="713225" y="387100"/>
            <a:ext cx="3297600" cy="20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9"/>
          <p:cNvGrpSpPr/>
          <p:nvPr/>
        </p:nvGrpSpPr>
        <p:grpSpPr>
          <a:xfrm>
            <a:off x="6315075" y="708675"/>
            <a:ext cx="2889425" cy="4482050"/>
            <a:chOff x="6315075" y="708675"/>
            <a:chExt cx="2889425" cy="4482050"/>
          </a:xfrm>
        </p:grpSpPr>
        <p:pic>
          <p:nvPicPr>
            <p:cNvPr id="52" name="Google Shape;52;p9"/>
            <p:cNvPicPr preferRelativeResize="0"/>
            <p:nvPr/>
          </p:nvPicPr>
          <p:blipFill rotWithShape="1">
            <a:blip r:embed="rId2">
              <a:alphaModFix amt="75000"/>
            </a:blip>
            <a:srcRect b="0" l="26101" r="0" t="11598"/>
            <a:stretch/>
          </p:blipFill>
          <p:spPr>
            <a:xfrm rot="10800000">
              <a:off x="6665576" y="1790301"/>
              <a:ext cx="2538924" cy="34004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53;p9"/>
            <p:cNvPicPr preferRelativeResize="0"/>
            <p:nvPr/>
          </p:nvPicPr>
          <p:blipFill rotWithShape="1">
            <a:blip r:embed="rId3">
              <a:alphaModFix amt="85000"/>
            </a:blip>
            <a:srcRect b="0" l="0" r="58893" t="5455"/>
            <a:stretch/>
          </p:blipFill>
          <p:spPr>
            <a:xfrm>
              <a:off x="7773000" y="708675"/>
              <a:ext cx="1397499" cy="313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Google Shape;54;p9"/>
            <p:cNvPicPr preferRelativeResize="0"/>
            <p:nvPr/>
          </p:nvPicPr>
          <p:blipFill>
            <a:blip r:embed="rId4">
              <a:alphaModFix amt="88000"/>
            </a:blip>
            <a:stretch>
              <a:fillRect/>
            </a:stretch>
          </p:blipFill>
          <p:spPr>
            <a:xfrm>
              <a:off x="6315075" y="4732775"/>
              <a:ext cx="457200" cy="4553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" name="Google Shape;55;p9"/>
          <p:cNvSpPr txBox="1"/>
          <p:nvPr>
            <p:ph type="title"/>
          </p:nvPr>
        </p:nvSpPr>
        <p:spPr>
          <a:xfrm>
            <a:off x="5688476" y="1877495"/>
            <a:ext cx="27423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pic>
        <p:nvPicPr>
          <p:cNvPr id="56" name="Google Shape;56;p9"/>
          <p:cNvPicPr preferRelativeResize="0"/>
          <p:nvPr/>
        </p:nvPicPr>
        <p:blipFill rotWithShape="1">
          <a:blip r:embed="rId5">
            <a:alphaModFix amt="57000"/>
          </a:blip>
          <a:srcRect b="4794" l="26778" r="38000" t="66358"/>
          <a:stretch/>
        </p:blipFill>
        <p:spPr>
          <a:xfrm flipH="1">
            <a:off x="6999050" y="1479400"/>
            <a:ext cx="804075" cy="73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5209032" y="2907792"/>
            <a:ext cx="3218700" cy="169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noFill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0"/>
          <p:cNvPicPr preferRelativeResize="0"/>
          <p:nvPr/>
        </p:nvPicPr>
        <p:blipFill rotWithShape="1">
          <a:blip r:embed="rId2">
            <a:alphaModFix/>
          </a:blip>
          <a:srcRect b="-2087" l="0" r="0" t="12896"/>
          <a:stretch/>
        </p:blipFill>
        <p:spPr>
          <a:xfrm flipH="1" rot="10800000">
            <a:off x="495750" y="3042949"/>
            <a:ext cx="3623125" cy="209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0"/>
          <p:cNvPicPr preferRelativeResize="0"/>
          <p:nvPr/>
        </p:nvPicPr>
        <p:blipFill rotWithShape="1">
          <a:blip r:embed="rId3">
            <a:alphaModFix/>
          </a:blip>
          <a:srcRect b="0" l="219" r="209" t="0"/>
          <a:stretch/>
        </p:blipFill>
        <p:spPr>
          <a:xfrm>
            <a:off x="8110738" y="289263"/>
            <a:ext cx="640080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0"/>
          <p:cNvSpPr txBox="1"/>
          <p:nvPr>
            <p:ph type="title"/>
          </p:nvPr>
        </p:nvSpPr>
        <p:spPr>
          <a:xfrm>
            <a:off x="4926773" y="2787073"/>
            <a:ext cx="24888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" type="subTitle"/>
          </p:nvPr>
        </p:nvSpPr>
        <p:spPr>
          <a:xfrm>
            <a:off x="1454725" y="1826950"/>
            <a:ext cx="5961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Oswald Regular"/>
              <a:buNone/>
              <a:defRPr sz="4600">
                <a:solidFill>
                  <a:schemeClr val="accent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364900"/>
            <a:ext cx="7717500" cy="3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9.png"/><Relationship Id="rId5" Type="http://schemas.openxmlformats.org/officeDocument/2006/relationships/image" Target="../media/image27.png"/><Relationship Id="rId6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9.jpg"/><Relationship Id="rId4" Type="http://schemas.openxmlformats.org/officeDocument/2006/relationships/image" Target="../media/image35.png"/><Relationship Id="rId5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idx="1" type="subTitle"/>
          </p:nvPr>
        </p:nvSpPr>
        <p:spPr>
          <a:xfrm>
            <a:off x="4349150" y="1767200"/>
            <a:ext cx="56058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Deviens le meilleur caviste !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Gère ta cave en 1 clic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Echange tes vins pour en avoir des meilleurs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Partage tes trouvailles avec la communauté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 txBox="1"/>
          <p:nvPr>
            <p:ph type="ctrTitle"/>
          </p:nvPr>
        </p:nvSpPr>
        <p:spPr>
          <a:xfrm>
            <a:off x="3730677" y="539496"/>
            <a:ext cx="47001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MyWine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>
            <p:ph idx="1" type="subTitle"/>
          </p:nvPr>
        </p:nvSpPr>
        <p:spPr>
          <a:xfrm>
            <a:off x="1032524" y="640825"/>
            <a:ext cx="2149500" cy="3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Langage</a:t>
            </a:r>
            <a:endParaRPr/>
          </a:p>
        </p:txBody>
      </p:sp>
      <p:sp>
        <p:nvSpPr>
          <p:cNvPr id="244" name="Google Shape;244;p33"/>
          <p:cNvSpPr txBox="1"/>
          <p:nvPr>
            <p:ph idx="2" type="subTitle"/>
          </p:nvPr>
        </p:nvSpPr>
        <p:spPr>
          <a:xfrm>
            <a:off x="1031924" y="1003550"/>
            <a:ext cx="21495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Python côté client et serveur</a:t>
            </a:r>
            <a:endParaRPr/>
          </a:p>
        </p:txBody>
      </p:sp>
      <p:sp>
        <p:nvSpPr>
          <p:cNvPr id="245" name="Google Shape;245;p33"/>
          <p:cNvSpPr txBox="1"/>
          <p:nvPr>
            <p:ph idx="3" type="subTitle"/>
          </p:nvPr>
        </p:nvSpPr>
        <p:spPr>
          <a:xfrm>
            <a:off x="1032525" y="2067288"/>
            <a:ext cx="2229600" cy="3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Bibliothèques à installer</a:t>
            </a:r>
            <a:endParaRPr/>
          </a:p>
        </p:txBody>
      </p:sp>
      <p:sp>
        <p:nvSpPr>
          <p:cNvPr id="246" name="Google Shape;246;p33"/>
          <p:cNvSpPr txBox="1"/>
          <p:nvPr>
            <p:ph idx="4" type="subTitle"/>
          </p:nvPr>
        </p:nvSpPr>
        <p:spPr>
          <a:xfrm>
            <a:off x="1031874" y="2430025"/>
            <a:ext cx="21495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Tkinter (GUI)</a:t>
            </a:r>
            <a:br>
              <a:rPr lang="en"/>
            </a:br>
            <a:r>
              <a:rPr lang="en"/>
              <a:t>PIL (Images JPEG)</a:t>
            </a:r>
            <a:endParaRPr/>
          </a:p>
        </p:txBody>
      </p:sp>
      <p:sp>
        <p:nvSpPr>
          <p:cNvPr id="247" name="Google Shape;247;p33"/>
          <p:cNvSpPr txBox="1"/>
          <p:nvPr>
            <p:ph idx="3" type="subTitle"/>
          </p:nvPr>
        </p:nvSpPr>
        <p:spPr>
          <a:xfrm>
            <a:off x="1032525" y="3535713"/>
            <a:ext cx="2229600" cy="3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Autres bibliothèques</a:t>
            </a:r>
            <a:endParaRPr/>
          </a:p>
        </p:txBody>
      </p:sp>
      <p:sp>
        <p:nvSpPr>
          <p:cNvPr id="248" name="Google Shape;248;p33"/>
          <p:cNvSpPr txBox="1"/>
          <p:nvPr>
            <p:ph idx="4" type="subTitle"/>
          </p:nvPr>
        </p:nvSpPr>
        <p:spPr>
          <a:xfrm>
            <a:off x="1031874" y="3898450"/>
            <a:ext cx="21495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Socket</a:t>
            </a:r>
            <a:br>
              <a:rPr lang="en"/>
            </a:br>
            <a:r>
              <a:rPr lang="en"/>
              <a:t>JSON</a:t>
            </a:r>
            <a:br>
              <a:rPr lang="en"/>
            </a:br>
            <a:r>
              <a:rPr lang="en"/>
              <a:t>hashlib</a:t>
            </a:r>
            <a:endParaRPr/>
          </a:p>
        </p:txBody>
      </p:sp>
      <p:pic>
        <p:nvPicPr>
          <p:cNvPr id="249" name="Google Shape;24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625" y="594963"/>
            <a:ext cx="3005600" cy="39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title"/>
          </p:nvPr>
        </p:nvSpPr>
        <p:spPr>
          <a:xfrm>
            <a:off x="713225" y="539500"/>
            <a:ext cx="77175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Problème rencontré</a:t>
            </a:r>
            <a:endParaRPr/>
          </a:p>
        </p:txBody>
      </p:sp>
      <p:sp>
        <p:nvSpPr>
          <p:cNvPr id="255" name="Google Shape;255;p34"/>
          <p:cNvSpPr txBox="1"/>
          <p:nvPr>
            <p:ph idx="1" type="body"/>
          </p:nvPr>
        </p:nvSpPr>
        <p:spPr>
          <a:xfrm>
            <a:off x="1153925" y="1842450"/>
            <a:ext cx="7662600" cy="14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Éviter la création d’une page à chaque changement de </a:t>
            </a:r>
            <a:r>
              <a:rPr lang="en"/>
              <a:t>fenêtre :</a:t>
            </a:r>
            <a:br>
              <a:rPr lang="en"/>
            </a:br>
            <a:r>
              <a:rPr lang="en"/>
              <a:t>La méthode show_frame() affiche uniquement le frame voulu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À l’origine : problème pour passer des paramètres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Modification de la méthode show_frame() pour permettre de passer des paramètres entre les frames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Génération d’une frame à la volée</a:t>
            </a:r>
            <a:endParaRPr/>
          </a:p>
        </p:txBody>
      </p:sp>
      <p:sp>
        <p:nvSpPr>
          <p:cNvPr id="256" name="Google Shape;256;p34"/>
          <p:cNvSpPr txBox="1"/>
          <p:nvPr>
            <p:ph idx="4294967295" type="subTitle"/>
          </p:nvPr>
        </p:nvSpPr>
        <p:spPr>
          <a:xfrm>
            <a:off x="1416274" y="1371400"/>
            <a:ext cx="2149500" cy="3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Frame</a:t>
            </a:r>
            <a:endParaRPr sz="1600">
              <a:solidFill>
                <a:schemeClr val="accent1"/>
              </a:solidFill>
            </a:endParaRPr>
          </a:p>
        </p:txBody>
      </p:sp>
      <p:sp>
        <p:nvSpPr>
          <p:cNvPr id="257" name="Google Shape;257;p34"/>
          <p:cNvSpPr txBox="1"/>
          <p:nvPr>
            <p:ph idx="4294967295" type="subTitle"/>
          </p:nvPr>
        </p:nvSpPr>
        <p:spPr>
          <a:xfrm>
            <a:off x="1416274" y="3301050"/>
            <a:ext cx="2149500" cy="3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Base de données</a:t>
            </a:r>
            <a:endParaRPr sz="1600">
              <a:solidFill>
                <a:schemeClr val="accent1"/>
              </a:solidFill>
            </a:endParaRPr>
          </a:p>
        </p:txBody>
      </p:sp>
      <p:sp>
        <p:nvSpPr>
          <p:cNvPr id="258" name="Google Shape;258;p34"/>
          <p:cNvSpPr txBox="1"/>
          <p:nvPr>
            <p:ph idx="1" type="body"/>
          </p:nvPr>
        </p:nvSpPr>
        <p:spPr>
          <a:xfrm>
            <a:off x="1153925" y="3625725"/>
            <a:ext cx="76626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Problème lors de la mise en production de la base de donnée sur le raspberry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Encodage différent entre la base de test et celle de prod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713225" y="539500"/>
            <a:ext cx="77175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Pour aller plus loin</a:t>
            </a:r>
            <a:endParaRPr/>
          </a:p>
        </p:txBody>
      </p:sp>
      <p:sp>
        <p:nvSpPr>
          <p:cNvPr id="264" name="Google Shape;264;p35"/>
          <p:cNvSpPr txBox="1"/>
          <p:nvPr>
            <p:ph idx="1" type="body"/>
          </p:nvPr>
        </p:nvSpPr>
        <p:spPr>
          <a:xfrm>
            <a:off x="1390225" y="2056425"/>
            <a:ext cx="6142200" cy="14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Afficher la liste des utilisateurs en plus du tirage aléatoire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Ajouter la fonction de mot de passe oublié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Afficher l’image du vin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Statistiques sur les propriétaires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Système d’achat/vente des bouteilles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Implémenter un service de communication entre les propriétaires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1561850" y="1355100"/>
            <a:ext cx="4843500" cy="1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200"/>
              <a:t>Démonstration</a:t>
            </a:r>
            <a:endParaRPr sz="6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786375" y="2572936"/>
            <a:ext cx="66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70" name="Google Shape;170;p25"/>
          <p:cNvSpPr txBox="1"/>
          <p:nvPr>
            <p:ph idx="3" type="title"/>
          </p:nvPr>
        </p:nvSpPr>
        <p:spPr>
          <a:xfrm>
            <a:off x="786375" y="3683399"/>
            <a:ext cx="66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171" name="Google Shape;171;p25"/>
          <p:cNvSpPr txBox="1"/>
          <p:nvPr>
            <p:ph idx="6" type="title"/>
          </p:nvPr>
        </p:nvSpPr>
        <p:spPr>
          <a:xfrm flipH="1">
            <a:off x="4846325" y="2572936"/>
            <a:ext cx="66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172" name="Google Shape;172;p25"/>
          <p:cNvSpPr txBox="1"/>
          <p:nvPr>
            <p:ph idx="9" type="title"/>
          </p:nvPr>
        </p:nvSpPr>
        <p:spPr>
          <a:xfrm flipH="1">
            <a:off x="4846325" y="3683399"/>
            <a:ext cx="66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173" name="Google Shape;173;p25"/>
          <p:cNvSpPr txBox="1"/>
          <p:nvPr>
            <p:ph idx="4" type="subTitle"/>
          </p:nvPr>
        </p:nvSpPr>
        <p:spPr>
          <a:xfrm>
            <a:off x="1463040" y="3745648"/>
            <a:ext cx="2532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Structure de l’application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 txBox="1"/>
          <p:nvPr>
            <p:ph idx="7" type="subTitle"/>
          </p:nvPr>
        </p:nvSpPr>
        <p:spPr>
          <a:xfrm flipH="1">
            <a:off x="5523050" y="2635200"/>
            <a:ext cx="2409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Choix techniques effectués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5"/>
          <p:cNvSpPr txBox="1"/>
          <p:nvPr>
            <p:ph idx="13" type="subTitle"/>
          </p:nvPr>
        </p:nvSpPr>
        <p:spPr>
          <a:xfrm flipH="1">
            <a:off x="5552476" y="3745648"/>
            <a:ext cx="2532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Démonstration</a:t>
            </a:r>
            <a:endParaRPr/>
          </a:p>
        </p:txBody>
      </p:sp>
      <p:sp>
        <p:nvSpPr>
          <p:cNvPr id="176" name="Google Shape;176;p25"/>
          <p:cNvSpPr txBox="1"/>
          <p:nvPr>
            <p:ph idx="1" type="subTitle"/>
          </p:nvPr>
        </p:nvSpPr>
        <p:spPr>
          <a:xfrm>
            <a:off x="1463040" y="2636402"/>
            <a:ext cx="25329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Rappel du projet	</a:t>
            </a:r>
            <a:endParaRPr/>
          </a:p>
        </p:txBody>
      </p:sp>
      <p:cxnSp>
        <p:nvCxnSpPr>
          <p:cNvPr id="177" name="Google Shape;177;p25"/>
          <p:cNvCxnSpPr/>
          <p:nvPr/>
        </p:nvCxnSpPr>
        <p:spPr>
          <a:xfrm>
            <a:off x="1400925" y="2572940"/>
            <a:ext cx="0" cy="5727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5"/>
          <p:cNvCxnSpPr/>
          <p:nvPr/>
        </p:nvCxnSpPr>
        <p:spPr>
          <a:xfrm>
            <a:off x="1400918" y="3683399"/>
            <a:ext cx="0" cy="5337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5"/>
          <p:cNvCxnSpPr/>
          <p:nvPr/>
        </p:nvCxnSpPr>
        <p:spPr>
          <a:xfrm>
            <a:off x="5462650" y="2572940"/>
            <a:ext cx="0" cy="5727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5"/>
          <p:cNvCxnSpPr/>
          <p:nvPr/>
        </p:nvCxnSpPr>
        <p:spPr>
          <a:xfrm>
            <a:off x="5462655" y="3683399"/>
            <a:ext cx="0" cy="5337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25"/>
          <p:cNvSpPr txBox="1"/>
          <p:nvPr>
            <p:ph idx="15" type="title"/>
          </p:nvPr>
        </p:nvSpPr>
        <p:spPr>
          <a:xfrm>
            <a:off x="4572000" y="539500"/>
            <a:ext cx="38589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idx="2" type="title"/>
          </p:nvPr>
        </p:nvSpPr>
        <p:spPr>
          <a:xfrm>
            <a:off x="640080" y="866900"/>
            <a:ext cx="2370000" cy="11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87" name="Google Shape;187;p26"/>
          <p:cNvSpPr txBox="1"/>
          <p:nvPr>
            <p:ph type="title"/>
          </p:nvPr>
        </p:nvSpPr>
        <p:spPr>
          <a:xfrm>
            <a:off x="640075" y="1673350"/>
            <a:ext cx="39501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Rappel du projet</a:t>
            </a:r>
            <a:endParaRPr sz="6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956300" y="-873587"/>
            <a:ext cx="2209028" cy="214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7"/>
          <p:cNvSpPr txBox="1"/>
          <p:nvPr>
            <p:ph type="title"/>
          </p:nvPr>
        </p:nvSpPr>
        <p:spPr>
          <a:xfrm>
            <a:off x="1374600" y="532125"/>
            <a:ext cx="75324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Quel sont les attentes et les objectifs ?</a:t>
            </a:r>
            <a:endParaRPr/>
          </a:p>
        </p:txBody>
      </p:sp>
      <p:grpSp>
        <p:nvGrpSpPr>
          <p:cNvPr id="194" name="Google Shape;194;p27"/>
          <p:cNvGrpSpPr/>
          <p:nvPr/>
        </p:nvGrpSpPr>
        <p:grpSpPr>
          <a:xfrm>
            <a:off x="2771418" y="2705785"/>
            <a:ext cx="1102877" cy="1234939"/>
            <a:chOff x="6099375" y="2456075"/>
            <a:chExt cx="337684" cy="314194"/>
          </a:xfrm>
        </p:grpSpPr>
        <p:sp>
          <p:nvSpPr>
            <p:cNvPr id="195" name="Google Shape;195;p27"/>
            <p:cNvSpPr/>
            <p:nvPr/>
          </p:nvSpPr>
          <p:spPr>
            <a:xfrm>
              <a:off x="6099375" y="2456075"/>
              <a:ext cx="337684" cy="314194"/>
            </a:xfrm>
            <a:custGeom>
              <a:rect b="b" l="l" r="r" t="t"/>
              <a:pathLst>
                <a:path extrusionOk="0" h="9871" w="10609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6306652" y="2638748"/>
              <a:ext cx="59904" cy="59522"/>
            </a:xfrm>
            <a:custGeom>
              <a:rect b="b" l="l" r="r" t="t"/>
              <a:pathLst>
                <a:path extrusionOk="0" h="1870" w="1882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7" name="Google Shape;19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313" y="1994650"/>
            <a:ext cx="2209026" cy="1154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188" y="3453625"/>
            <a:ext cx="1639300" cy="12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1525" y="1994650"/>
            <a:ext cx="4139502" cy="231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idx="2" type="title"/>
          </p:nvPr>
        </p:nvSpPr>
        <p:spPr>
          <a:xfrm>
            <a:off x="640080" y="866900"/>
            <a:ext cx="2370000" cy="11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205" name="Google Shape;205;p28"/>
          <p:cNvSpPr txBox="1"/>
          <p:nvPr>
            <p:ph type="title"/>
          </p:nvPr>
        </p:nvSpPr>
        <p:spPr>
          <a:xfrm>
            <a:off x="640075" y="1673350"/>
            <a:ext cx="39501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de l’application</a:t>
            </a:r>
            <a:endParaRPr sz="6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9"/>
          <p:cNvPicPr preferRelativeResize="0"/>
          <p:nvPr/>
        </p:nvPicPr>
        <p:blipFill rotWithShape="1">
          <a:blip r:embed="rId3">
            <a:alphaModFix/>
          </a:blip>
          <a:srcRect b="853" l="7501" r="0" t="8344"/>
          <a:stretch/>
        </p:blipFill>
        <p:spPr>
          <a:xfrm flipH="1">
            <a:off x="4572000" y="2325"/>
            <a:ext cx="4572000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9"/>
          <p:cNvPicPr preferRelativeResize="0"/>
          <p:nvPr/>
        </p:nvPicPr>
        <p:blipFill rotWithShape="1">
          <a:blip r:embed="rId4">
            <a:alphaModFix amt="91000"/>
          </a:blip>
          <a:srcRect b="0" l="4257" r="7411" t="48859"/>
          <a:stretch/>
        </p:blipFill>
        <p:spPr>
          <a:xfrm>
            <a:off x="3216275" y="2325"/>
            <a:ext cx="2647950" cy="99337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9"/>
          <p:cNvSpPr txBox="1"/>
          <p:nvPr>
            <p:ph type="title"/>
          </p:nvPr>
        </p:nvSpPr>
        <p:spPr>
          <a:xfrm>
            <a:off x="5509950" y="1940850"/>
            <a:ext cx="2696100" cy="1261800"/>
          </a:xfrm>
          <a:prstGeom prst="rect">
            <a:avLst/>
          </a:prstGeom>
          <a:effectLst>
            <a:outerShdw blurRad="200025" rotWithShape="0" algn="bl" dir="5400000" dist="19050">
              <a:srgbClr val="000000">
                <a:alpha val="9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</a:t>
            </a:r>
            <a:endParaRPr/>
          </a:p>
        </p:txBody>
      </p:sp>
      <p:sp>
        <p:nvSpPr>
          <p:cNvPr id="213" name="Google Shape;213;p29"/>
          <p:cNvSpPr txBox="1"/>
          <p:nvPr>
            <p:ph idx="5" type="subTitle"/>
          </p:nvPr>
        </p:nvSpPr>
        <p:spPr>
          <a:xfrm flipH="1">
            <a:off x="1435225" y="298700"/>
            <a:ext cx="26961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Architecture Client / Serveur</a:t>
            </a:r>
            <a:endParaRPr/>
          </a:p>
        </p:txBody>
      </p:sp>
      <p:sp>
        <p:nvSpPr>
          <p:cNvPr id="214" name="Google Shape;214;p29"/>
          <p:cNvSpPr txBox="1"/>
          <p:nvPr>
            <p:ph idx="6" type="subTitle"/>
          </p:nvPr>
        </p:nvSpPr>
        <p:spPr>
          <a:xfrm flipH="1">
            <a:off x="1435127" y="744500"/>
            <a:ext cx="24879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clients se connectent au serveur pour consulter et modifier les données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9"/>
          <p:cNvSpPr txBox="1"/>
          <p:nvPr>
            <p:ph idx="7" type="subTitle"/>
          </p:nvPr>
        </p:nvSpPr>
        <p:spPr>
          <a:xfrm flipH="1">
            <a:off x="1371549" y="3325650"/>
            <a:ext cx="20451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Protocole d’échange</a:t>
            </a:r>
            <a:endParaRPr/>
          </a:p>
        </p:txBody>
      </p:sp>
      <p:sp>
        <p:nvSpPr>
          <p:cNvPr id="216" name="Google Shape;216;p29"/>
          <p:cNvSpPr txBox="1"/>
          <p:nvPr>
            <p:ph idx="8" type="subTitle"/>
          </p:nvPr>
        </p:nvSpPr>
        <p:spPr>
          <a:xfrm flipH="1">
            <a:off x="1371550" y="3773850"/>
            <a:ext cx="24879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Permettre</a:t>
            </a:r>
            <a:r>
              <a:rPr lang="en"/>
              <a:t> aux utilisateurs de se connecter </a:t>
            </a:r>
            <a:r>
              <a:rPr lang="en"/>
              <a:t>d'où</a:t>
            </a:r>
            <a:r>
              <a:rPr lang="en"/>
              <a:t> ils veulent par socket TCP</a:t>
            </a:r>
            <a:endParaRPr/>
          </a:p>
        </p:txBody>
      </p:sp>
      <p:pic>
        <p:nvPicPr>
          <p:cNvPr id="217" name="Google Shape;21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275" y="298700"/>
            <a:ext cx="350868" cy="48158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9"/>
          <p:cNvSpPr txBox="1"/>
          <p:nvPr>
            <p:ph idx="5" type="subTitle"/>
          </p:nvPr>
        </p:nvSpPr>
        <p:spPr>
          <a:xfrm flipH="1">
            <a:off x="1435225" y="1658725"/>
            <a:ext cx="26961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Une API côté s</a:t>
            </a:r>
            <a:r>
              <a:rPr lang="en"/>
              <a:t>erveur</a:t>
            </a:r>
            <a:endParaRPr/>
          </a:p>
        </p:txBody>
      </p:sp>
      <p:sp>
        <p:nvSpPr>
          <p:cNvPr id="219" name="Google Shape;219;p29"/>
          <p:cNvSpPr txBox="1"/>
          <p:nvPr>
            <p:ph idx="6" type="subTitle"/>
          </p:nvPr>
        </p:nvSpPr>
        <p:spPr>
          <a:xfrm flipH="1">
            <a:off x="1435125" y="2035075"/>
            <a:ext cx="29718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 API qui exécute les requêtes SQL côté serveur pour les envoyer aux clients. Communication en json :</a:t>
            </a:r>
            <a:br>
              <a:rPr lang="en"/>
            </a:br>
            <a:r>
              <a:rPr lang="en"/>
              <a:t>{“fonction”: …, “paramètres”: .. }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idx="1" type="subTitle"/>
          </p:nvPr>
        </p:nvSpPr>
        <p:spPr>
          <a:xfrm>
            <a:off x="4580225" y="2907800"/>
            <a:ext cx="38475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Nous avons fait le choix d’une base de données relationnelle MariaDB afin d’avoir des données structurées, et cohérentes</a:t>
            </a:r>
            <a:r>
              <a:rPr lang="en"/>
              <a:t> </a:t>
            </a:r>
            <a:r>
              <a:rPr lang="en"/>
              <a:t>entre elles.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25" name="Google Shape;225;p30"/>
          <p:cNvSpPr txBox="1"/>
          <p:nvPr>
            <p:ph type="title"/>
          </p:nvPr>
        </p:nvSpPr>
        <p:spPr>
          <a:xfrm>
            <a:off x="4424600" y="1877500"/>
            <a:ext cx="40062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données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title"/>
          </p:nvPr>
        </p:nvSpPr>
        <p:spPr>
          <a:xfrm>
            <a:off x="1108950" y="539500"/>
            <a:ext cx="69261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Modèle Logique de Données</a:t>
            </a:r>
            <a:endParaRPr/>
          </a:p>
        </p:txBody>
      </p:sp>
      <p:pic>
        <p:nvPicPr>
          <p:cNvPr id="231" name="Google Shape;23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75" y="1361300"/>
            <a:ext cx="6739650" cy="35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1"/>
          <p:cNvSpPr txBox="1"/>
          <p:nvPr/>
        </p:nvSpPr>
        <p:spPr>
          <a:xfrm>
            <a:off x="7008300" y="1339850"/>
            <a:ext cx="2135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 triggers :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Pour insérer les Personne dans Utilisateur à la création du compte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Pour créer une cave à l’ajout d’un utilisateur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-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Pour supprimer les échanges entre utilisateur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idx="2" type="title"/>
          </p:nvPr>
        </p:nvSpPr>
        <p:spPr>
          <a:xfrm>
            <a:off x="640080" y="866900"/>
            <a:ext cx="2370000" cy="11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238" name="Google Shape;238;p32"/>
          <p:cNvSpPr txBox="1"/>
          <p:nvPr>
            <p:ph type="title"/>
          </p:nvPr>
        </p:nvSpPr>
        <p:spPr>
          <a:xfrm>
            <a:off x="640075" y="1673350"/>
            <a:ext cx="39501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Choix techniques effectués</a:t>
            </a:r>
            <a:endParaRPr sz="6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neyard Company Profil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A32E61"/>
      </a:accent1>
      <a:accent2>
        <a:srgbClr val="191414"/>
      </a:accent2>
      <a:accent3>
        <a:srgbClr val="EEEEEE"/>
      </a:accent3>
      <a:accent4>
        <a:srgbClr val="A32E61"/>
      </a:accent4>
      <a:accent5>
        <a:srgbClr val="D56489"/>
      </a:accent5>
      <a:accent6>
        <a:srgbClr val="D5648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