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8"/>
    <p:restoredTop sz="94640"/>
  </p:normalViewPr>
  <p:slideViewPr>
    <p:cSldViewPr snapToGrid="0" snapToObjects="1">
      <p:cViewPr varScale="1">
        <p:scale>
          <a:sx n="70" d="100"/>
          <a:sy n="70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5BDD-6FE3-2F4B-ADBF-656315B0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85D70-8803-124D-9245-98E7FEB83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27B1A-629A-6A42-8E9D-19C3BCE4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1D27B-1456-3347-97AC-25501EE9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382EE-D4F7-C448-BE55-C9C0EF8E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4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D06D-139E-5E41-9F35-4F5226FC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DED04-D702-4748-B19A-26D75C8E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ACC1-20AF-FC4B-9D73-75D951FB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3B369-75F2-F84D-9D2A-BD2A25F3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555DF-8DDB-874E-8B6F-072A568E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2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77D7C5-D338-D045-9821-FB233EAD6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722E7-1D06-544F-8036-1FDC9E6D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5900C-8544-C140-8C8E-C9699DFB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71A26-7467-3046-A0D8-F34AE326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5896D-4F7F-5B44-894D-967289C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74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A7FB-59D1-884A-8D6F-33E1C438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7329-9E15-E74C-83F6-37DE85E7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A0FA6-10B8-464F-9F44-52D03F6C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62009-9052-024A-8DF2-1C3B7297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83DFC-0E54-F047-80BB-EBBD40C4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12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88D1-5500-EB4F-BB5D-3A39FEE5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06CB7-F893-8B4D-B496-A3B4C6B4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95374-9AB0-8849-8C54-A4E16743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73B45-0431-5B45-B211-A55ACC6F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7AA1C-87DE-104F-9A88-95AB78FA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4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27987-5481-504A-906D-203720C4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54A82-97B1-894B-A555-7052B6626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EA53E-3F4E-034A-9C92-43F3CFFA9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07C72-D64B-094A-B5BC-22DAD5CE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E646B-E15F-AB40-9985-15D04065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C2F94-14B3-A241-BD4A-19FD2D5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16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6598A-6844-0248-B4B1-C7628B46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901F4-B76E-B848-A399-613F2CE5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0657BD-FC92-CB47-9B4E-378E9C8DE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E05D2-2194-B348-B63D-92FF007EE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8F6ED-37E2-CC41-8BFC-A651D3938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CFDB8-834D-8A42-B8F9-804CAC4B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C040E6-1C55-2E40-96CD-3808AD92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4CFC1A-2C9E-7443-8B59-30193145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1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E14C3-C981-F147-8A41-96BC34A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64DAAD-24A9-D043-AAE7-EFD4867A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3A69A5-F555-4C49-A27E-94BD33A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C805D-7FC6-7F4B-851F-855580DD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8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9FD7CF-9A37-B94D-B606-487D9C60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567AC1-B458-D541-98F3-05E5B062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736B47-0EF0-724E-8990-E58495B2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4B858-D2F6-4C4A-ADAF-9E0704B4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6693B-6DF0-3640-8091-49808E85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C91EC-6BBD-B042-BE93-55E79490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5B187-6392-2441-9AB6-257324BA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6757A-3E05-D64B-BF56-085194DF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C7BF1-714E-544E-BEFE-A99E37E3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74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30E8B-AB43-4E45-AD84-D3F1A5E6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499C9-BEF9-344A-A013-EDFBA7791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D5E25-3AE0-AD42-AC55-428C6E4D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51716-0450-B240-8F44-5D148A37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C3098-2D3B-914E-A70A-B76446E4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01D3A-F69C-4B42-8A61-30034340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7286DB-BAD1-BB4B-93D2-7B202408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A20EB-4D57-7A43-98F3-7D82B02D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0D1B8-258D-6945-9973-020DC232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0EEE-4A96-0D46-AA19-EFCCB0B18EB7}" type="datetimeFigureOut">
              <a:rPr kumimoji="1" lang="zh-CN" altLang="en-US" smtClean="0"/>
              <a:t>2019/3/19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E13CB-2F55-8843-869B-4E0D7730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94BD5-6A4B-BB45-B6B9-655596095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9D6F-C2AD-9F49-88CC-F075753239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6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10.18.106.201" TargetMode="External"/><Relationship Id="rId2" Type="http://schemas.openxmlformats.org/officeDocument/2006/relationships/hyperlink" Target="file:///159.226.41.2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gm@ict.ac.cn" TargetMode="External"/><Relationship Id="rId2" Type="http://schemas.openxmlformats.org/officeDocument/2006/relationships/hyperlink" Target="https://cloud.parater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6B10B-4FD4-1741-876C-E6F1A08D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计算所曙光服务器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FE866-F31A-044E-9714-7C6388E3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159.226.41.226</a:t>
            </a:r>
            <a:r>
              <a:rPr lang="zh-CN" altLang="en-US" dirty="0"/>
              <a:t>  端口号</a:t>
            </a:r>
            <a:r>
              <a:rPr lang="en-US" altLang="zh-CN" dirty="0"/>
              <a:t>10022</a:t>
            </a:r>
            <a:r>
              <a:rPr lang="zh-CN" altLang="en-US" dirty="0"/>
              <a:t>，用户名</a:t>
            </a:r>
            <a:r>
              <a:rPr lang="en" altLang="zh-CN" dirty="0" err="1"/>
              <a:t>inteltest</a:t>
            </a:r>
            <a:endParaRPr lang="en" altLang="zh-CN" dirty="0"/>
          </a:p>
          <a:p>
            <a:r>
              <a:rPr lang="en-US" altLang="zh-CN" dirty="0">
                <a:hlinkClick r:id="rId3"/>
              </a:rPr>
              <a:t>10.18.106.201</a:t>
            </a:r>
            <a:r>
              <a:rPr lang="zh-CN" altLang="en-US" dirty="0"/>
              <a:t>，端口号</a:t>
            </a:r>
            <a:r>
              <a:rPr lang="en-US" altLang="zh-CN" dirty="0"/>
              <a:t>22</a:t>
            </a:r>
            <a:r>
              <a:rPr lang="zh-CN" altLang="en-US" dirty="0"/>
              <a:t>，有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k20</a:t>
            </a:r>
            <a:r>
              <a:rPr lang="zh-CN" altLang="en-US" dirty="0"/>
              <a:t>，</a:t>
            </a:r>
            <a:r>
              <a:rPr lang="en-US" altLang="zh-CN" dirty="0"/>
              <a:t>ubuntu 16.04</a:t>
            </a:r>
            <a:r>
              <a:rPr lang="zh-CN" altLang="en-US" dirty="0"/>
              <a:t>系统，用户名密码都是</a:t>
            </a:r>
            <a:r>
              <a:rPr lang="en-US" altLang="zh-CN" dirty="0" err="1"/>
              <a:t>ucas</a:t>
            </a:r>
            <a:br>
              <a:rPr lang="en-US" altLang="zh-CN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41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B993C-8C15-D848-BACD-1BF4BE18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广州超算中心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7F2EB-0A5E-4649-B257-3BEB631F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0152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通过登陆 </a:t>
            </a:r>
            <a:r>
              <a:rPr lang="en" altLang="zh-CN" dirty="0">
                <a:hlinkClick r:id="rId2"/>
              </a:rPr>
              <a:t>https://cloud.paratera.com</a:t>
            </a:r>
            <a:r>
              <a:rPr lang="en" altLang="zh-CN" dirty="0"/>
              <a:t> </a:t>
            </a:r>
            <a:r>
              <a:rPr lang="zh-CN" altLang="en-US" dirty="0"/>
              <a:t>进行网页版登陆或手动下载</a:t>
            </a:r>
            <a:r>
              <a:rPr lang="en" altLang="zh-CN" dirty="0" err="1"/>
              <a:t>ParaCloud</a:t>
            </a:r>
            <a:r>
              <a:rPr lang="zh-CN" altLang="en-US" dirty="0"/>
              <a:t>客户端</a:t>
            </a:r>
            <a:r>
              <a:rPr lang="en" altLang="zh-CN" dirty="0"/>
              <a:t>Mac</a:t>
            </a:r>
            <a:r>
              <a:rPr lang="zh-CN" altLang="en-US" dirty="0"/>
              <a:t>版</a:t>
            </a:r>
            <a:r>
              <a:rPr lang="en-US" altLang="zh-CN" dirty="0"/>
              <a:t>/</a:t>
            </a:r>
            <a:r>
              <a:rPr lang="en" altLang="zh-CN" dirty="0"/>
              <a:t>Windows</a:t>
            </a:r>
            <a:r>
              <a:rPr lang="zh-CN" altLang="en-US" dirty="0"/>
              <a:t>版，使用并行账号进行登录。</a:t>
            </a:r>
          </a:p>
          <a:p>
            <a:r>
              <a:rPr lang="zh-CN" altLang="en-US" dirty="0"/>
              <a:t>用户名</a:t>
            </a:r>
            <a:r>
              <a:rPr lang="en-US" altLang="zh-CN" dirty="0"/>
              <a:t>:</a:t>
            </a:r>
            <a:r>
              <a:rPr lang="en" altLang="zh-CN" dirty="0">
                <a:hlinkClick r:id="rId3"/>
              </a:rPr>
              <a:t>tgm@ict.ac.cn</a:t>
            </a:r>
            <a:endParaRPr lang="en" altLang="zh-CN" dirty="0"/>
          </a:p>
          <a:p>
            <a:r>
              <a:rPr lang="zh-CN" altLang="en-US" dirty="0"/>
              <a:t>密  码</a:t>
            </a:r>
            <a:r>
              <a:rPr lang="en-US" altLang="zh-CN" dirty="0"/>
              <a:t>:</a:t>
            </a:r>
            <a:r>
              <a:rPr lang="en" altLang="zh-CN" dirty="0"/>
              <a:t>Ce8qE8ye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登陆账户后，点击</a:t>
            </a:r>
            <a:r>
              <a:rPr lang="en-US" altLang="zh-CN" dirty="0"/>
              <a:t>SSH</a:t>
            </a:r>
            <a:r>
              <a:rPr lang="zh-CN" altLang="en-US" dirty="0"/>
              <a:t>，然后登录广州超算</a:t>
            </a:r>
            <a:r>
              <a:rPr lang="en-US" altLang="zh-CN" dirty="0"/>
              <a:t>pp748</a:t>
            </a:r>
            <a:r>
              <a:rPr lang="zh-CN" altLang="en-US" dirty="0"/>
              <a:t>节点。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登录成功，也可以通过桌面的</a:t>
            </a:r>
            <a:r>
              <a:rPr lang="en-US" altLang="zh-CN" dirty="0" err="1"/>
              <a:t>winscp</a:t>
            </a:r>
            <a:r>
              <a:rPr lang="zh-CN" altLang="en-US" dirty="0"/>
              <a:t>拷贝文件，或者通过桌面的</a:t>
            </a:r>
            <a:r>
              <a:rPr lang="en-US" altLang="zh-CN" dirty="0"/>
              <a:t>putty </a:t>
            </a:r>
            <a:r>
              <a:rPr lang="en-US" altLang="zh-CN" dirty="0" err="1"/>
              <a:t>ssh</a:t>
            </a:r>
            <a:r>
              <a:rPr lang="zh-CN" altLang="en-US" dirty="0"/>
              <a:t>登陆。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7A426D-CDA0-D94C-88EA-2C5D8F59F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352" y="0"/>
            <a:ext cx="22987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7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Macintosh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计算所曙光服务器</vt:lpstr>
      <vt:lpstr>广州超算中心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Chunhui</dc:creator>
  <cp:lastModifiedBy>Yang Chunhui</cp:lastModifiedBy>
  <cp:revision>3</cp:revision>
  <dcterms:created xsi:type="dcterms:W3CDTF">2019-03-13T08:54:08Z</dcterms:created>
  <dcterms:modified xsi:type="dcterms:W3CDTF">2019-03-19T10:01:28Z</dcterms:modified>
</cp:coreProperties>
</file>