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26" r:id="rId4"/>
    <p:sldId id="257" r:id="rId5"/>
    <p:sldId id="302" r:id="rId6"/>
    <p:sldId id="258" r:id="rId7"/>
    <p:sldId id="259" r:id="rId8"/>
    <p:sldId id="260" r:id="rId9"/>
    <p:sldId id="304" r:id="rId10"/>
    <p:sldId id="32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4" r:id="rId23"/>
    <p:sldId id="275" r:id="rId24"/>
    <p:sldId id="329" r:id="rId25"/>
    <p:sldId id="276" r:id="rId26"/>
    <p:sldId id="277" r:id="rId27"/>
    <p:sldId id="278" r:id="rId28"/>
    <p:sldId id="279" r:id="rId29"/>
    <p:sldId id="306" r:id="rId30"/>
    <p:sldId id="307" r:id="rId31"/>
    <p:sldId id="280" r:id="rId32"/>
    <p:sldId id="308" r:id="rId33"/>
    <p:sldId id="281" r:id="rId34"/>
    <p:sldId id="330" r:id="rId35"/>
    <p:sldId id="282" r:id="rId36"/>
    <p:sldId id="283" r:id="rId37"/>
    <p:sldId id="284" r:id="rId38"/>
    <p:sldId id="309" r:id="rId39"/>
    <p:sldId id="328" r:id="rId40"/>
    <p:sldId id="285" r:id="rId41"/>
    <p:sldId id="286" r:id="rId42"/>
    <p:sldId id="287" r:id="rId43"/>
    <p:sldId id="288" r:id="rId44"/>
    <p:sldId id="289" r:id="rId45"/>
    <p:sldId id="290" r:id="rId46"/>
    <p:sldId id="312" r:id="rId47"/>
    <p:sldId id="292" r:id="rId48"/>
    <p:sldId id="314" r:id="rId49"/>
    <p:sldId id="293" r:id="rId50"/>
    <p:sldId id="315" r:id="rId51"/>
    <p:sldId id="313" r:id="rId52"/>
    <p:sldId id="316" r:id="rId53"/>
    <p:sldId id="317" r:id="rId54"/>
    <p:sldId id="295" r:id="rId55"/>
    <p:sldId id="296" r:id="rId56"/>
    <p:sldId id="319" r:id="rId57"/>
    <p:sldId id="320" r:id="rId58"/>
    <p:sldId id="297" r:id="rId59"/>
    <p:sldId id="321" r:id="rId60"/>
    <p:sldId id="298" r:id="rId61"/>
    <p:sldId id="299" r:id="rId62"/>
    <p:sldId id="300" r:id="rId63"/>
    <p:sldId id="301" r:id="rId64"/>
    <p:sldId id="322" r:id="rId65"/>
    <p:sldId id="323" r:id="rId66"/>
    <p:sldId id="324" r:id="rId67"/>
    <p:sldId id="325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7197E-5C98-4D87-B5FD-F6CA12E314F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2F2D916-DA48-40A8-B931-ED9949BA7322}">
      <dgm:prSet phldrT="[文本]"/>
      <dgm:spPr/>
      <dgm:t>
        <a:bodyPr/>
        <a:lstStyle/>
        <a:p>
          <a:r>
            <a:rPr lang="en-US" altLang="zh-CN" dirty="0"/>
            <a:t>a1</a:t>
          </a:r>
          <a:endParaRPr lang="zh-CN" altLang="en-US" dirty="0"/>
        </a:p>
      </dgm:t>
    </dgm:pt>
    <dgm:pt modelId="{415E8867-11C7-4A83-9952-B464FC9DFE9A}" type="par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FE1B17BA-E3EA-4FED-A599-4ED6DB1ED213}" type="sib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2AD13DD5-4719-4170-B1C0-37630C468151}">
      <dgm:prSet phldrT="[文本]"/>
      <dgm:spPr/>
      <dgm:t>
        <a:bodyPr/>
        <a:lstStyle/>
        <a:p>
          <a:r>
            <a:rPr lang="en-US" altLang="zh-CN" dirty="0"/>
            <a:t>a2</a:t>
          </a:r>
          <a:endParaRPr lang="zh-CN" altLang="en-US" dirty="0"/>
        </a:p>
      </dgm:t>
    </dgm:pt>
    <dgm:pt modelId="{B87B7FD8-0573-4D85-9990-D7F4EF6C7299}" type="par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BAB85C0E-EEA1-4C64-88E2-B7E548D78E5E}" type="sib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94540E7A-07ED-4605-B4C0-D42065EB7FD6}">
      <dgm:prSet phldrT="[文本]"/>
      <dgm:spPr/>
      <dgm:t>
        <a:bodyPr/>
        <a:lstStyle/>
        <a:p>
          <a:r>
            <a:rPr lang="en-US" altLang="zh-CN" dirty="0"/>
            <a:t>A3</a:t>
          </a:r>
          <a:endParaRPr lang="zh-CN" altLang="en-US" dirty="0"/>
        </a:p>
      </dgm:t>
    </dgm:pt>
    <dgm:pt modelId="{0BBF6CDF-0E35-4459-867D-FFF1DB3586D6}" type="par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12680EBD-A15A-469B-AC62-2B2E32265587}" type="sib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3BA219DE-4A20-458A-881A-B60F8A80D552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080E36FB-3C57-4A0E-9DE1-86294AF3DF5E}" type="par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5BB4DD8E-8429-421A-ABDB-4218BD4A281E}" type="sib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E614D75E-32A9-456D-A8F6-A97691A44D48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en-US" altLang="zh-CN" baseline="-25000" dirty="0"/>
            <a:t>n</a:t>
          </a:r>
          <a:endParaRPr lang="zh-CN" altLang="en-US" baseline="-25000" dirty="0"/>
        </a:p>
      </dgm:t>
    </dgm:pt>
    <dgm:pt modelId="{20144C1E-2796-4499-A3CC-65B027BC8C0E}" type="par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4204AB41-A696-460B-9CE8-9E2FC77BE5C1}" type="sib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88C93F5D-ECC1-49BD-AF9E-2F13AD96ACFB}" type="pres">
      <dgm:prSet presAssocID="{CA57197E-5C98-4D87-B5FD-F6CA12E314F2}" presName="Name0" presStyleCnt="0">
        <dgm:presLayoutVars>
          <dgm:dir/>
          <dgm:resizeHandles val="exact"/>
        </dgm:presLayoutVars>
      </dgm:prSet>
      <dgm:spPr/>
    </dgm:pt>
    <dgm:pt modelId="{506CE6D9-57CD-405F-9C5D-B96C72F9C7C1}" type="pres">
      <dgm:prSet presAssocID="{F2F2D916-DA48-40A8-B931-ED9949BA73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F13A7-C91A-4B7D-8EEC-39916C24504B}" type="pres">
      <dgm:prSet presAssocID="{FE1B17BA-E3EA-4FED-A599-4ED6DB1ED21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5A734E4-A4CE-486D-BA97-080854365354}" type="pres">
      <dgm:prSet presAssocID="{FE1B17BA-E3EA-4FED-A599-4ED6DB1ED213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92DC749-E6DF-47D3-B9DC-B719A2BDB2EB}" type="pres">
      <dgm:prSet presAssocID="{2AD13DD5-4719-4170-B1C0-37630C46815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98CB8-B7B2-4653-BEC0-AB4CC77F4C7F}" type="pres">
      <dgm:prSet presAssocID="{BAB85C0E-EEA1-4C64-88E2-B7E548D78E5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4B29434-9547-435D-A5E2-7317BC512AF1}" type="pres">
      <dgm:prSet presAssocID="{BAB85C0E-EEA1-4C64-88E2-B7E548D78E5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0FC1C13-402B-484A-8BDA-FCBF1B0B3656}" type="pres">
      <dgm:prSet presAssocID="{94540E7A-07ED-4605-B4C0-D42065EB7F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9729-B998-4E27-81F0-F5A42A764B76}" type="pres">
      <dgm:prSet presAssocID="{12680EBD-A15A-469B-AC62-2B2E3226558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5A55B6F-525C-47C9-902F-D20FE24007FA}" type="pres">
      <dgm:prSet presAssocID="{12680EBD-A15A-469B-AC62-2B2E3226558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426335A-8B06-4BC1-9C6D-24F494644C99}" type="pres">
      <dgm:prSet presAssocID="{3BA219DE-4A20-458A-881A-B60F8A80D5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FF3C-ED09-41B4-9826-4895CE7CF91B}" type="pres">
      <dgm:prSet presAssocID="{5BB4DD8E-8429-421A-ABDB-4218BD4A281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21F459A-CA6D-44EB-9480-97A08D747EFC}" type="pres">
      <dgm:prSet presAssocID="{5BB4DD8E-8429-421A-ABDB-4218BD4A281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2CAB349-440B-4EF6-8471-2F0FD6EFA4DB}" type="pres">
      <dgm:prSet presAssocID="{E614D75E-32A9-456D-A8F6-A97691A44D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ED40AF-D845-46CF-908D-5AD0990349F0}" type="presOf" srcId="{FE1B17BA-E3EA-4FED-A599-4ED6DB1ED213}" destId="{6FFF13A7-C91A-4B7D-8EEC-39916C24504B}" srcOrd="0" destOrd="0" presId="urn:microsoft.com/office/officeart/2005/8/layout/process1"/>
    <dgm:cxn modelId="{474EEBAB-CFFB-40E6-AE91-9DA3F29D337D}" type="presOf" srcId="{2AD13DD5-4719-4170-B1C0-37630C468151}" destId="{592DC749-E6DF-47D3-B9DC-B719A2BDB2EB}" srcOrd="0" destOrd="0" presId="urn:microsoft.com/office/officeart/2005/8/layout/process1"/>
    <dgm:cxn modelId="{2305F166-EAC2-4F62-A3FB-5D94239BF9EA}" srcId="{CA57197E-5C98-4D87-B5FD-F6CA12E314F2}" destId="{3BA219DE-4A20-458A-881A-B60F8A80D552}" srcOrd="3" destOrd="0" parTransId="{080E36FB-3C57-4A0E-9DE1-86294AF3DF5E}" sibTransId="{5BB4DD8E-8429-421A-ABDB-4218BD4A281E}"/>
    <dgm:cxn modelId="{B9BE20BD-1B3A-45F6-A4BC-08D7C585DDC9}" type="presOf" srcId="{E614D75E-32A9-456D-A8F6-A97691A44D48}" destId="{E2CAB349-440B-4EF6-8471-2F0FD6EFA4DB}" srcOrd="0" destOrd="0" presId="urn:microsoft.com/office/officeart/2005/8/layout/process1"/>
    <dgm:cxn modelId="{EE3459FA-3019-40FE-8FA9-9B1B5E47CC19}" type="presOf" srcId="{BAB85C0E-EEA1-4C64-88E2-B7E548D78E5E}" destId="{74B29434-9547-435D-A5E2-7317BC512AF1}" srcOrd="1" destOrd="0" presId="urn:microsoft.com/office/officeart/2005/8/layout/process1"/>
    <dgm:cxn modelId="{3A1524FA-A8FC-4F49-9591-3135472E3824}" type="presOf" srcId="{F2F2D916-DA48-40A8-B931-ED9949BA7322}" destId="{506CE6D9-57CD-405F-9C5D-B96C72F9C7C1}" srcOrd="0" destOrd="0" presId="urn:microsoft.com/office/officeart/2005/8/layout/process1"/>
    <dgm:cxn modelId="{AEDAD0DB-F897-4A7E-8577-255AB5A2BF49}" type="presOf" srcId="{CA57197E-5C98-4D87-B5FD-F6CA12E314F2}" destId="{88C93F5D-ECC1-49BD-AF9E-2F13AD96ACFB}" srcOrd="0" destOrd="0" presId="urn:microsoft.com/office/officeart/2005/8/layout/process1"/>
    <dgm:cxn modelId="{186E602D-A7E6-4EFA-9E03-1D03B65C39A2}" type="presOf" srcId="{3BA219DE-4A20-458A-881A-B60F8A80D552}" destId="{6426335A-8B06-4BC1-9C6D-24F494644C99}" srcOrd="0" destOrd="0" presId="urn:microsoft.com/office/officeart/2005/8/layout/process1"/>
    <dgm:cxn modelId="{FE351A7D-E15D-420F-A29E-996937E08DD3}" type="presOf" srcId="{BAB85C0E-EEA1-4C64-88E2-B7E548D78E5E}" destId="{57798CB8-B7B2-4653-BEC0-AB4CC77F4C7F}" srcOrd="0" destOrd="0" presId="urn:microsoft.com/office/officeart/2005/8/layout/process1"/>
    <dgm:cxn modelId="{F60C9CE4-3B1B-47FD-A07C-0E2FB8549B06}" type="presOf" srcId="{12680EBD-A15A-469B-AC62-2B2E32265587}" destId="{DCE29729-B998-4E27-81F0-F5A42A764B76}" srcOrd="0" destOrd="0" presId="urn:microsoft.com/office/officeart/2005/8/layout/process1"/>
    <dgm:cxn modelId="{42BA89CD-3DBB-4A7A-A7A6-F2E2B982AE01}" type="presOf" srcId="{94540E7A-07ED-4605-B4C0-D42065EB7FD6}" destId="{D0FC1C13-402B-484A-8BDA-FCBF1B0B3656}" srcOrd="0" destOrd="0" presId="urn:microsoft.com/office/officeart/2005/8/layout/process1"/>
    <dgm:cxn modelId="{F78CB8D3-DCC2-4272-9453-069782C31966}" type="presOf" srcId="{5BB4DD8E-8429-421A-ABDB-4218BD4A281E}" destId="{C21F459A-CA6D-44EB-9480-97A08D747EFC}" srcOrd="1" destOrd="0" presId="urn:microsoft.com/office/officeart/2005/8/layout/process1"/>
    <dgm:cxn modelId="{F4819DE2-692C-46A8-B497-F4A7FA41C665}" srcId="{CA57197E-5C98-4D87-B5FD-F6CA12E314F2}" destId="{F2F2D916-DA48-40A8-B931-ED9949BA7322}" srcOrd="0" destOrd="0" parTransId="{415E8867-11C7-4A83-9952-B464FC9DFE9A}" sibTransId="{FE1B17BA-E3EA-4FED-A599-4ED6DB1ED213}"/>
    <dgm:cxn modelId="{52F57190-4C62-4F66-9676-57C23628A5C9}" type="presOf" srcId="{5BB4DD8E-8429-421A-ABDB-4218BD4A281E}" destId="{2807FF3C-ED09-41B4-9826-4895CE7CF91B}" srcOrd="0" destOrd="0" presId="urn:microsoft.com/office/officeart/2005/8/layout/process1"/>
    <dgm:cxn modelId="{02155732-02B8-47F3-92DB-8DDE2C1A7B57}" type="presOf" srcId="{FE1B17BA-E3EA-4FED-A599-4ED6DB1ED213}" destId="{D5A734E4-A4CE-486D-BA97-080854365354}" srcOrd="1" destOrd="0" presId="urn:microsoft.com/office/officeart/2005/8/layout/process1"/>
    <dgm:cxn modelId="{81A0D5D0-BA8B-4BDD-A257-A9F4FCC6C773}" type="presOf" srcId="{12680EBD-A15A-469B-AC62-2B2E32265587}" destId="{85A55B6F-525C-47C9-902F-D20FE24007FA}" srcOrd="1" destOrd="0" presId="urn:microsoft.com/office/officeart/2005/8/layout/process1"/>
    <dgm:cxn modelId="{6ABB3F03-D85D-4997-BD22-A40148E0BA00}" srcId="{CA57197E-5C98-4D87-B5FD-F6CA12E314F2}" destId="{2AD13DD5-4719-4170-B1C0-37630C468151}" srcOrd="1" destOrd="0" parTransId="{B87B7FD8-0573-4D85-9990-D7F4EF6C7299}" sibTransId="{BAB85C0E-EEA1-4C64-88E2-B7E548D78E5E}"/>
    <dgm:cxn modelId="{2E6E2D35-72FA-4183-B55D-A76314B8A47B}" srcId="{CA57197E-5C98-4D87-B5FD-F6CA12E314F2}" destId="{E614D75E-32A9-456D-A8F6-A97691A44D48}" srcOrd="4" destOrd="0" parTransId="{20144C1E-2796-4499-A3CC-65B027BC8C0E}" sibTransId="{4204AB41-A696-460B-9CE8-9E2FC77BE5C1}"/>
    <dgm:cxn modelId="{E3D9D679-4311-4E88-B250-6565B2023EAB}" srcId="{CA57197E-5C98-4D87-B5FD-F6CA12E314F2}" destId="{94540E7A-07ED-4605-B4C0-D42065EB7FD6}" srcOrd="2" destOrd="0" parTransId="{0BBF6CDF-0E35-4459-867D-FFF1DB3586D6}" sibTransId="{12680EBD-A15A-469B-AC62-2B2E32265587}"/>
    <dgm:cxn modelId="{E5637A5F-7684-40C5-9A4E-2D4385FF91DB}" type="presParOf" srcId="{88C93F5D-ECC1-49BD-AF9E-2F13AD96ACFB}" destId="{506CE6D9-57CD-405F-9C5D-B96C72F9C7C1}" srcOrd="0" destOrd="0" presId="urn:microsoft.com/office/officeart/2005/8/layout/process1"/>
    <dgm:cxn modelId="{EAEEF64A-8AE7-4853-A3C8-C545AF3C40A8}" type="presParOf" srcId="{88C93F5D-ECC1-49BD-AF9E-2F13AD96ACFB}" destId="{6FFF13A7-C91A-4B7D-8EEC-39916C24504B}" srcOrd="1" destOrd="0" presId="urn:microsoft.com/office/officeart/2005/8/layout/process1"/>
    <dgm:cxn modelId="{827DE858-1AAC-4EE9-B70B-3ABEA806800D}" type="presParOf" srcId="{6FFF13A7-C91A-4B7D-8EEC-39916C24504B}" destId="{D5A734E4-A4CE-486D-BA97-080854365354}" srcOrd="0" destOrd="0" presId="urn:microsoft.com/office/officeart/2005/8/layout/process1"/>
    <dgm:cxn modelId="{39DDF1D3-9343-4912-85D1-F2BE59285D74}" type="presParOf" srcId="{88C93F5D-ECC1-49BD-AF9E-2F13AD96ACFB}" destId="{592DC749-E6DF-47D3-B9DC-B719A2BDB2EB}" srcOrd="2" destOrd="0" presId="urn:microsoft.com/office/officeart/2005/8/layout/process1"/>
    <dgm:cxn modelId="{6A7AC4E2-6BF0-4CF9-AFA9-2EED7FD8B1C7}" type="presParOf" srcId="{88C93F5D-ECC1-49BD-AF9E-2F13AD96ACFB}" destId="{57798CB8-B7B2-4653-BEC0-AB4CC77F4C7F}" srcOrd="3" destOrd="0" presId="urn:microsoft.com/office/officeart/2005/8/layout/process1"/>
    <dgm:cxn modelId="{4DFA7272-88E7-4C89-B76C-E2F94C4A070A}" type="presParOf" srcId="{57798CB8-B7B2-4653-BEC0-AB4CC77F4C7F}" destId="{74B29434-9547-435D-A5E2-7317BC512AF1}" srcOrd="0" destOrd="0" presId="urn:microsoft.com/office/officeart/2005/8/layout/process1"/>
    <dgm:cxn modelId="{17A734AD-128B-49A3-B8C5-2D486F51E5E3}" type="presParOf" srcId="{88C93F5D-ECC1-49BD-AF9E-2F13AD96ACFB}" destId="{D0FC1C13-402B-484A-8BDA-FCBF1B0B3656}" srcOrd="4" destOrd="0" presId="urn:microsoft.com/office/officeart/2005/8/layout/process1"/>
    <dgm:cxn modelId="{B1D8FBA8-4CF1-4AE9-975C-4E7475776D80}" type="presParOf" srcId="{88C93F5D-ECC1-49BD-AF9E-2F13AD96ACFB}" destId="{DCE29729-B998-4E27-81F0-F5A42A764B76}" srcOrd="5" destOrd="0" presId="urn:microsoft.com/office/officeart/2005/8/layout/process1"/>
    <dgm:cxn modelId="{A006639D-A427-4A73-A3B4-66771A02DAE8}" type="presParOf" srcId="{DCE29729-B998-4E27-81F0-F5A42A764B76}" destId="{85A55B6F-525C-47C9-902F-D20FE24007FA}" srcOrd="0" destOrd="0" presId="urn:microsoft.com/office/officeart/2005/8/layout/process1"/>
    <dgm:cxn modelId="{B7CB7664-EACE-469D-A1F9-9412C3AD4F2A}" type="presParOf" srcId="{88C93F5D-ECC1-49BD-AF9E-2F13AD96ACFB}" destId="{6426335A-8B06-4BC1-9C6D-24F494644C99}" srcOrd="6" destOrd="0" presId="urn:microsoft.com/office/officeart/2005/8/layout/process1"/>
    <dgm:cxn modelId="{1EC8B109-904C-4F24-8B4C-87416EF97598}" type="presParOf" srcId="{88C93F5D-ECC1-49BD-AF9E-2F13AD96ACFB}" destId="{2807FF3C-ED09-41B4-9826-4895CE7CF91B}" srcOrd="7" destOrd="0" presId="urn:microsoft.com/office/officeart/2005/8/layout/process1"/>
    <dgm:cxn modelId="{A74310F9-F6F7-418D-B642-D20BFF014210}" type="presParOf" srcId="{2807FF3C-ED09-41B4-9826-4895CE7CF91B}" destId="{C21F459A-CA6D-44EB-9480-97A08D747EFC}" srcOrd="0" destOrd="0" presId="urn:microsoft.com/office/officeart/2005/8/layout/process1"/>
    <dgm:cxn modelId="{A9F0067A-F393-4CBF-B355-9E69A5582B33}" type="presParOf" srcId="{88C93F5D-ECC1-49BD-AF9E-2F13AD96ACFB}" destId="{E2CAB349-440B-4EF6-8471-2F0FD6EFA4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7197E-5C98-4D87-B5FD-F6CA12E314F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2F2D916-DA48-40A8-B931-ED9949BA7322}">
      <dgm:prSet phldrT="[文本]"/>
      <dgm:spPr/>
      <dgm:t>
        <a:bodyPr/>
        <a:lstStyle/>
        <a:p>
          <a:r>
            <a:rPr lang="en-US" altLang="zh-CN" dirty="0"/>
            <a:t>a1</a:t>
          </a:r>
          <a:endParaRPr lang="zh-CN" altLang="en-US" dirty="0"/>
        </a:p>
      </dgm:t>
    </dgm:pt>
    <dgm:pt modelId="{415E8867-11C7-4A83-9952-B464FC9DFE9A}" type="par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FE1B17BA-E3EA-4FED-A599-4ED6DB1ED213}" type="sib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2AD13DD5-4719-4170-B1C0-37630C468151}">
      <dgm:prSet phldrT="[文本]"/>
      <dgm:spPr/>
      <dgm:t>
        <a:bodyPr/>
        <a:lstStyle/>
        <a:p>
          <a:r>
            <a:rPr lang="en-US" altLang="zh-CN" dirty="0"/>
            <a:t>a2</a:t>
          </a:r>
          <a:endParaRPr lang="zh-CN" altLang="en-US" dirty="0"/>
        </a:p>
      </dgm:t>
    </dgm:pt>
    <dgm:pt modelId="{B87B7FD8-0573-4D85-9990-D7F4EF6C7299}" type="par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BAB85C0E-EEA1-4C64-88E2-B7E548D78E5E}" type="sib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94540E7A-07ED-4605-B4C0-D42065EB7FD6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0BBF6CDF-0E35-4459-867D-FFF1DB3586D6}" type="par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12680EBD-A15A-469B-AC62-2B2E32265587}" type="sib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3BA219DE-4A20-458A-881A-B60F8A80D552}">
      <dgm:prSet phldrT="[文本]"/>
      <dgm:spPr/>
      <dgm:t>
        <a:bodyPr/>
        <a:lstStyle/>
        <a:p>
          <a:r>
            <a:rPr lang="en-US" altLang="zh-CN" dirty="0"/>
            <a:t>a(n/2)</a:t>
          </a:r>
          <a:endParaRPr lang="zh-CN" altLang="en-US" dirty="0"/>
        </a:p>
      </dgm:t>
    </dgm:pt>
    <dgm:pt modelId="{080E36FB-3C57-4A0E-9DE1-86294AF3DF5E}" type="par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5BB4DD8E-8429-421A-ABDB-4218BD4A281E}" type="sib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E614D75E-32A9-456D-A8F6-A97691A44D48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en-US" altLang="zh-CN" baseline="-25000" dirty="0"/>
            <a:t>n</a:t>
          </a:r>
          <a:endParaRPr lang="zh-CN" altLang="en-US" baseline="-25000" dirty="0"/>
        </a:p>
      </dgm:t>
    </dgm:pt>
    <dgm:pt modelId="{20144C1E-2796-4499-A3CC-65B027BC8C0E}" type="par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4204AB41-A696-460B-9CE8-9E2FC77BE5C1}" type="sib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374AEF77-FBBE-494F-88FB-8984857ABF8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B3DABCE6-2268-4708-B2A9-61DBCAD927E9}" type="parTrans" cxnId="{7AB5F53C-397A-4431-9966-8A1CFE69A906}">
      <dgm:prSet/>
      <dgm:spPr/>
      <dgm:t>
        <a:bodyPr/>
        <a:lstStyle/>
        <a:p>
          <a:endParaRPr lang="zh-CN" altLang="en-US"/>
        </a:p>
      </dgm:t>
    </dgm:pt>
    <dgm:pt modelId="{77FB7EE4-2475-4D3F-856B-4B78AB0C83CF}" type="sibTrans" cxnId="{7AB5F53C-397A-4431-9966-8A1CFE69A906}">
      <dgm:prSet/>
      <dgm:spPr/>
      <dgm:t>
        <a:bodyPr/>
        <a:lstStyle/>
        <a:p>
          <a:endParaRPr lang="zh-CN" altLang="en-US"/>
        </a:p>
      </dgm:t>
    </dgm:pt>
    <dgm:pt modelId="{88C93F5D-ECC1-49BD-AF9E-2F13AD96ACFB}" type="pres">
      <dgm:prSet presAssocID="{CA57197E-5C98-4D87-B5FD-F6CA12E314F2}" presName="Name0" presStyleCnt="0">
        <dgm:presLayoutVars>
          <dgm:dir/>
          <dgm:resizeHandles val="exact"/>
        </dgm:presLayoutVars>
      </dgm:prSet>
      <dgm:spPr/>
    </dgm:pt>
    <dgm:pt modelId="{506CE6D9-57CD-405F-9C5D-B96C72F9C7C1}" type="pres">
      <dgm:prSet presAssocID="{F2F2D916-DA48-40A8-B931-ED9949BA732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F13A7-C91A-4B7D-8EEC-39916C24504B}" type="pres">
      <dgm:prSet presAssocID="{FE1B17BA-E3EA-4FED-A599-4ED6DB1ED21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5A734E4-A4CE-486D-BA97-080854365354}" type="pres">
      <dgm:prSet presAssocID="{FE1B17BA-E3EA-4FED-A599-4ED6DB1ED21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92DC749-E6DF-47D3-B9DC-B719A2BDB2EB}" type="pres">
      <dgm:prSet presAssocID="{2AD13DD5-4719-4170-B1C0-37630C4681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98CB8-B7B2-4653-BEC0-AB4CC77F4C7F}" type="pres">
      <dgm:prSet presAssocID="{BAB85C0E-EEA1-4C64-88E2-B7E548D78E5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4B29434-9547-435D-A5E2-7317BC512AF1}" type="pres">
      <dgm:prSet presAssocID="{BAB85C0E-EEA1-4C64-88E2-B7E548D78E5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D0FC1C13-402B-484A-8BDA-FCBF1B0B3656}" type="pres">
      <dgm:prSet presAssocID="{94540E7A-07ED-4605-B4C0-D42065EB7FD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9729-B998-4E27-81F0-F5A42A764B76}" type="pres">
      <dgm:prSet presAssocID="{12680EBD-A15A-469B-AC62-2B2E3226558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5A55B6F-525C-47C9-902F-D20FE24007FA}" type="pres">
      <dgm:prSet presAssocID="{12680EBD-A15A-469B-AC62-2B2E3226558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6426335A-8B06-4BC1-9C6D-24F494644C99}" type="pres">
      <dgm:prSet presAssocID="{3BA219DE-4A20-458A-881A-B60F8A80D55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FF3C-ED09-41B4-9826-4895CE7CF91B}" type="pres">
      <dgm:prSet presAssocID="{5BB4DD8E-8429-421A-ABDB-4218BD4A281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21F459A-CA6D-44EB-9480-97A08D747EFC}" type="pres">
      <dgm:prSet presAssocID="{5BB4DD8E-8429-421A-ABDB-4218BD4A281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600C837-3058-4695-BB80-AC18CBDA963F}" type="pres">
      <dgm:prSet presAssocID="{374AEF77-FBBE-494F-88FB-8984857ABF8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D4462-C70B-488B-93FD-C6E99E99BCFA}" type="pres">
      <dgm:prSet presAssocID="{77FB7EE4-2475-4D3F-856B-4B78AB0C83C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0FAED2A7-2733-4C1E-BF64-63633ADC9C15}" type="pres">
      <dgm:prSet presAssocID="{77FB7EE4-2475-4D3F-856B-4B78AB0C83C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2CAB349-440B-4EF6-8471-2F0FD6EFA4DB}" type="pres">
      <dgm:prSet presAssocID="{E614D75E-32A9-456D-A8F6-A97691A44D4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6E2D35-72FA-4183-B55D-A76314B8A47B}" srcId="{CA57197E-5C98-4D87-B5FD-F6CA12E314F2}" destId="{E614D75E-32A9-456D-A8F6-A97691A44D48}" srcOrd="5" destOrd="0" parTransId="{20144C1E-2796-4499-A3CC-65B027BC8C0E}" sibTransId="{4204AB41-A696-460B-9CE8-9E2FC77BE5C1}"/>
    <dgm:cxn modelId="{F95DFE08-9133-4FAA-8C57-E11906362918}" type="presOf" srcId="{CA57197E-5C98-4D87-B5FD-F6CA12E314F2}" destId="{88C93F5D-ECC1-49BD-AF9E-2F13AD96ACFB}" srcOrd="0" destOrd="0" presId="urn:microsoft.com/office/officeart/2005/8/layout/process1"/>
    <dgm:cxn modelId="{0C6EBEE2-7731-4969-8522-60D47F40937D}" type="presOf" srcId="{FE1B17BA-E3EA-4FED-A599-4ED6DB1ED213}" destId="{6FFF13A7-C91A-4B7D-8EEC-39916C24504B}" srcOrd="0" destOrd="0" presId="urn:microsoft.com/office/officeart/2005/8/layout/process1"/>
    <dgm:cxn modelId="{0BFFEA7D-47D0-4C82-BDF9-CB475DE616F6}" type="presOf" srcId="{5BB4DD8E-8429-421A-ABDB-4218BD4A281E}" destId="{C21F459A-CA6D-44EB-9480-97A08D747EFC}" srcOrd="1" destOrd="0" presId="urn:microsoft.com/office/officeart/2005/8/layout/process1"/>
    <dgm:cxn modelId="{7AB5F53C-397A-4431-9966-8A1CFE69A906}" srcId="{CA57197E-5C98-4D87-B5FD-F6CA12E314F2}" destId="{374AEF77-FBBE-494F-88FB-8984857ABF8F}" srcOrd="4" destOrd="0" parTransId="{B3DABCE6-2268-4708-B2A9-61DBCAD927E9}" sibTransId="{77FB7EE4-2475-4D3F-856B-4B78AB0C83CF}"/>
    <dgm:cxn modelId="{6094C2B8-04F5-4E8D-B357-1749EA1DCDC6}" type="presOf" srcId="{374AEF77-FBBE-494F-88FB-8984857ABF8F}" destId="{3600C837-3058-4695-BB80-AC18CBDA963F}" srcOrd="0" destOrd="0" presId="urn:microsoft.com/office/officeart/2005/8/layout/process1"/>
    <dgm:cxn modelId="{8E57A027-B0D9-4380-866C-E363B5189C18}" type="presOf" srcId="{BAB85C0E-EEA1-4C64-88E2-B7E548D78E5E}" destId="{57798CB8-B7B2-4653-BEC0-AB4CC77F4C7F}" srcOrd="0" destOrd="0" presId="urn:microsoft.com/office/officeart/2005/8/layout/process1"/>
    <dgm:cxn modelId="{02F230B8-D99C-4309-B3EA-814CD2F030EE}" type="presOf" srcId="{3BA219DE-4A20-458A-881A-B60F8A80D552}" destId="{6426335A-8B06-4BC1-9C6D-24F494644C99}" srcOrd="0" destOrd="0" presId="urn:microsoft.com/office/officeart/2005/8/layout/process1"/>
    <dgm:cxn modelId="{E3D9D679-4311-4E88-B250-6565B2023EAB}" srcId="{CA57197E-5C98-4D87-B5FD-F6CA12E314F2}" destId="{94540E7A-07ED-4605-B4C0-D42065EB7FD6}" srcOrd="2" destOrd="0" parTransId="{0BBF6CDF-0E35-4459-867D-FFF1DB3586D6}" sibTransId="{12680EBD-A15A-469B-AC62-2B2E32265587}"/>
    <dgm:cxn modelId="{0F2AEC21-C9CE-4352-A67C-F5FD7C6F3EC2}" type="presOf" srcId="{F2F2D916-DA48-40A8-B931-ED9949BA7322}" destId="{506CE6D9-57CD-405F-9C5D-B96C72F9C7C1}" srcOrd="0" destOrd="0" presId="urn:microsoft.com/office/officeart/2005/8/layout/process1"/>
    <dgm:cxn modelId="{59010A66-6121-4D9E-919A-3B7D911A9C30}" type="presOf" srcId="{77FB7EE4-2475-4D3F-856B-4B78AB0C83CF}" destId="{0FAED2A7-2733-4C1E-BF64-63633ADC9C15}" srcOrd="1" destOrd="0" presId="urn:microsoft.com/office/officeart/2005/8/layout/process1"/>
    <dgm:cxn modelId="{BF12D723-8A6A-4D61-8EC3-6FE7952525FB}" type="presOf" srcId="{12680EBD-A15A-469B-AC62-2B2E32265587}" destId="{DCE29729-B998-4E27-81F0-F5A42A764B76}" srcOrd="0" destOrd="0" presId="urn:microsoft.com/office/officeart/2005/8/layout/process1"/>
    <dgm:cxn modelId="{59ABE1EA-7388-41A6-92A9-A50231C17583}" type="presOf" srcId="{5BB4DD8E-8429-421A-ABDB-4218BD4A281E}" destId="{2807FF3C-ED09-41B4-9826-4895CE7CF91B}" srcOrd="0" destOrd="0" presId="urn:microsoft.com/office/officeart/2005/8/layout/process1"/>
    <dgm:cxn modelId="{2B9C5B2F-0A9A-4DC6-86AA-AB8FC2B2688C}" type="presOf" srcId="{12680EBD-A15A-469B-AC62-2B2E32265587}" destId="{85A55B6F-525C-47C9-902F-D20FE24007FA}" srcOrd="1" destOrd="0" presId="urn:microsoft.com/office/officeart/2005/8/layout/process1"/>
    <dgm:cxn modelId="{BAF8BC12-A3C0-4C47-93D2-8E09AAC46551}" type="presOf" srcId="{2AD13DD5-4719-4170-B1C0-37630C468151}" destId="{592DC749-E6DF-47D3-B9DC-B719A2BDB2EB}" srcOrd="0" destOrd="0" presId="urn:microsoft.com/office/officeart/2005/8/layout/process1"/>
    <dgm:cxn modelId="{8BF35C91-DCBB-4F39-B5A5-29098A1F8633}" type="presOf" srcId="{E614D75E-32A9-456D-A8F6-A97691A44D48}" destId="{E2CAB349-440B-4EF6-8471-2F0FD6EFA4DB}" srcOrd="0" destOrd="0" presId="urn:microsoft.com/office/officeart/2005/8/layout/process1"/>
    <dgm:cxn modelId="{50C7638F-8B29-46F8-9776-9EF3CBCCC5F5}" type="presOf" srcId="{94540E7A-07ED-4605-B4C0-D42065EB7FD6}" destId="{D0FC1C13-402B-484A-8BDA-FCBF1B0B3656}" srcOrd="0" destOrd="0" presId="urn:microsoft.com/office/officeart/2005/8/layout/process1"/>
    <dgm:cxn modelId="{5A6B3691-CE3E-4B5F-BB12-B58DD30F75BA}" type="presOf" srcId="{BAB85C0E-EEA1-4C64-88E2-B7E548D78E5E}" destId="{74B29434-9547-435D-A5E2-7317BC512AF1}" srcOrd="1" destOrd="0" presId="urn:microsoft.com/office/officeart/2005/8/layout/process1"/>
    <dgm:cxn modelId="{F4819DE2-692C-46A8-B497-F4A7FA41C665}" srcId="{CA57197E-5C98-4D87-B5FD-F6CA12E314F2}" destId="{F2F2D916-DA48-40A8-B931-ED9949BA7322}" srcOrd="0" destOrd="0" parTransId="{415E8867-11C7-4A83-9952-B464FC9DFE9A}" sibTransId="{FE1B17BA-E3EA-4FED-A599-4ED6DB1ED213}"/>
    <dgm:cxn modelId="{D44F966D-BA32-4057-98C9-235698E06358}" type="presOf" srcId="{77FB7EE4-2475-4D3F-856B-4B78AB0C83CF}" destId="{F81D4462-C70B-488B-93FD-C6E99E99BCFA}" srcOrd="0" destOrd="0" presId="urn:microsoft.com/office/officeart/2005/8/layout/process1"/>
    <dgm:cxn modelId="{2305F166-EAC2-4F62-A3FB-5D94239BF9EA}" srcId="{CA57197E-5C98-4D87-B5FD-F6CA12E314F2}" destId="{3BA219DE-4A20-458A-881A-B60F8A80D552}" srcOrd="3" destOrd="0" parTransId="{080E36FB-3C57-4A0E-9DE1-86294AF3DF5E}" sibTransId="{5BB4DD8E-8429-421A-ABDB-4218BD4A281E}"/>
    <dgm:cxn modelId="{6ABB3F03-D85D-4997-BD22-A40148E0BA00}" srcId="{CA57197E-5C98-4D87-B5FD-F6CA12E314F2}" destId="{2AD13DD5-4719-4170-B1C0-37630C468151}" srcOrd="1" destOrd="0" parTransId="{B87B7FD8-0573-4D85-9990-D7F4EF6C7299}" sibTransId="{BAB85C0E-EEA1-4C64-88E2-B7E548D78E5E}"/>
    <dgm:cxn modelId="{B0012BFD-AB60-42B0-8611-382E230CAFD7}" type="presOf" srcId="{FE1B17BA-E3EA-4FED-A599-4ED6DB1ED213}" destId="{D5A734E4-A4CE-486D-BA97-080854365354}" srcOrd="1" destOrd="0" presId="urn:microsoft.com/office/officeart/2005/8/layout/process1"/>
    <dgm:cxn modelId="{B969C034-6F8A-4F64-8F2E-CE534737A08E}" type="presParOf" srcId="{88C93F5D-ECC1-49BD-AF9E-2F13AD96ACFB}" destId="{506CE6D9-57CD-405F-9C5D-B96C72F9C7C1}" srcOrd="0" destOrd="0" presId="urn:microsoft.com/office/officeart/2005/8/layout/process1"/>
    <dgm:cxn modelId="{2E87592B-213E-4CFA-9E54-1CE49A1DBE0A}" type="presParOf" srcId="{88C93F5D-ECC1-49BD-AF9E-2F13AD96ACFB}" destId="{6FFF13A7-C91A-4B7D-8EEC-39916C24504B}" srcOrd="1" destOrd="0" presId="urn:microsoft.com/office/officeart/2005/8/layout/process1"/>
    <dgm:cxn modelId="{90ACA6D1-89DC-457C-95DA-463BF336BC1F}" type="presParOf" srcId="{6FFF13A7-C91A-4B7D-8EEC-39916C24504B}" destId="{D5A734E4-A4CE-486D-BA97-080854365354}" srcOrd="0" destOrd="0" presId="urn:microsoft.com/office/officeart/2005/8/layout/process1"/>
    <dgm:cxn modelId="{8C58CB25-1C60-424C-A9AF-1E934B74BE7D}" type="presParOf" srcId="{88C93F5D-ECC1-49BD-AF9E-2F13AD96ACFB}" destId="{592DC749-E6DF-47D3-B9DC-B719A2BDB2EB}" srcOrd="2" destOrd="0" presId="urn:microsoft.com/office/officeart/2005/8/layout/process1"/>
    <dgm:cxn modelId="{49A74C74-5D68-4C27-ACC6-031321D96013}" type="presParOf" srcId="{88C93F5D-ECC1-49BD-AF9E-2F13AD96ACFB}" destId="{57798CB8-B7B2-4653-BEC0-AB4CC77F4C7F}" srcOrd="3" destOrd="0" presId="urn:microsoft.com/office/officeart/2005/8/layout/process1"/>
    <dgm:cxn modelId="{31BFE194-F8E2-4A6E-AE1A-E8D625588AD4}" type="presParOf" srcId="{57798CB8-B7B2-4653-BEC0-AB4CC77F4C7F}" destId="{74B29434-9547-435D-A5E2-7317BC512AF1}" srcOrd="0" destOrd="0" presId="urn:microsoft.com/office/officeart/2005/8/layout/process1"/>
    <dgm:cxn modelId="{AAFF4045-9496-4F77-839C-2E35BD2075C0}" type="presParOf" srcId="{88C93F5D-ECC1-49BD-AF9E-2F13AD96ACFB}" destId="{D0FC1C13-402B-484A-8BDA-FCBF1B0B3656}" srcOrd="4" destOrd="0" presId="urn:microsoft.com/office/officeart/2005/8/layout/process1"/>
    <dgm:cxn modelId="{0A1C75C5-06B0-4AD7-8718-F1D8071936A2}" type="presParOf" srcId="{88C93F5D-ECC1-49BD-AF9E-2F13AD96ACFB}" destId="{DCE29729-B998-4E27-81F0-F5A42A764B76}" srcOrd="5" destOrd="0" presId="urn:microsoft.com/office/officeart/2005/8/layout/process1"/>
    <dgm:cxn modelId="{4E5BB387-6C6C-4824-894A-64C77830F127}" type="presParOf" srcId="{DCE29729-B998-4E27-81F0-F5A42A764B76}" destId="{85A55B6F-525C-47C9-902F-D20FE24007FA}" srcOrd="0" destOrd="0" presId="urn:microsoft.com/office/officeart/2005/8/layout/process1"/>
    <dgm:cxn modelId="{3D786087-547A-4647-BB72-7438D41611D5}" type="presParOf" srcId="{88C93F5D-ECC1-49BD-AF9E-2F13AD96ACFB}" destId="{6426335A-8B06-4BC1-9C6D-24F494644C99}" srcOrd="6" destOrd="0" presId="urn:microsoft.com/office/officeart/2005/8/layout/process1"/>
    <dgm:cxn modelId="{EA9D2E2F-64A3-4291-8D91-2B63BFF9759D}" type="presParOf" srcId="{88C93F5D-ECC1-49BD-AF9E-2F13AD96ACFB}" destId="{2807FF3C-ED09-41B4-9826-4895CE7CF91B}" srcOrd="7" destOrd="0" presId="urn:microsoft.com/office/officeart/2005/8/layout/process1"/>
    <dgm:cxn modelId="{9DD8CAB8-5554-4DD0-B73F-9083B398EF46}" type="presParOf" srcId="{2807FF3C-ED09-41B4-9826-4895CE7CF91B}" destId="{C21F459A-CA6D-44EB-9480-97A08D747EFC}" srcOrd="0" destOrd="0" presId="urn:microsoft.com/office/officeart/2005/8/layout/process1"/>
    <dgm:cxn modelId="{0EE3FAEA-F33B-432C-B56F-BEA1A9F93E58}" type="presParOf" srcId="{88C93F5D-ECC1-49BD-AF9E-2F13AD96ACFB}" destId="{3600C837-3058-4695-BB80-AC18CBDA963F}" srcOrd="8" destOrd="0" presId="urn:microsoft.com/office/officeart/2005/8/layout/process1"/>
    <dgm:cxn modelId="{6A72D85B-5B3B-45C7-9BBD-62788FD0B7BD}" type="presParOf" srcId="{88C93F5D-ECC1-49BD-AF9E-2F13AD96ACFB}" destId="{F81D4462-C70B-488B-93FD-C6E99E99BCFA}" srcOrd="9" destOrd="0" presId="urn:microsoft.com/office/officeart/2005/8/layout/process1"/>
    <dgm:cxn modelId="{776A75CD-BFAB-4E7F-804D-06596FEA855A}" type="presParOf" srcId="{F81D4462-C70B-488B-93FD-C6E99E99BCFA}" destId="{0FAED2A7-2733-4C1E-BF64-63633ADC9C15}" srcOrd="0" destOrd="0" presId="urn:microsoft.com/office/officeart/2005/8/layout/process1"/>
    <dgm:cxn modelId="{C2255951-EE20-4DDF-B08E-706891039612}" type="presParOf" srcId="{88C93F5D-ECC1-49BD-AF9E-2F13AD96ACFB}" destId="{E2CAB349-440B-4EF6-8471-2F0FD6EFA4D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E6D9-57CD-405F-9C5D-B96C72F9C7C1}">
      <dsp:nvSpPr>
        <dsp:cNvPr id="0" name=""/>
        <dsp:cNvSpPr/>
      </dsp:nvSpPr>
      <dsp:spPr>
        <a:xfrm>
          <a:off x="3415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a1</a:t>
          </a:r>
          <a:endParaRPr lang="zh-CN" altLang="en-US" sz="2700" kern="1200" dirty="0"/>
        </a:p>
      </dsp:txBody>
      <dsp:txXfrm>
        <a:off x="22024" y="903795"/>
        <a:ext cx="1021729" cy="598150"/>
      </dsp:txXfrm>
    </dsp:sp>
    <dsp:sp modelId="{6FFF13A7-C91A-4B7D-8EEC-39916C24504B}">
      <dsp:nvSpPr>
        <dsp:cNvPr id="0" name=""/>
        <dsp:cNvSpPr/>
      </dsp:nvSpPr>
      <dsp:spPr>
        <a:xfrm>
          <a:off x="1168258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8258" y="1124085"/>
        <a:ext cx="157147" cy="157571"/>
      </dsp:txXfrm>
    </dsp:sp>
    <dsp:sp modelId="{592DC749-E6DF-47D3-B9DC-B719A2BDB2EB}">
      <dsp:nvSpPr>
        <dsp:cNvPr id="0" name=""/>
        <dsp:cNvSpPr/>
      </dsp:nvSpPr>
      <dsp:spPr>
        <a:xfrm>
          <a:off x="1485942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a2</a:t>
          </a:r>
          <a:endParaRPr lang="zh-CN" altLang="en-US" sz="2700" kern="1200" dirty="0"/>
        </a:p>
      </dsp:txBody>
      <dsp:txXfrm>
        <a:off x="1504551" y="903795"/>
        <a:ext cx="1021729" cy="598150"/>
      </dsp:txXfrm>
    </dsp:sp>
    <dsp:sp modelId="{57798CB8-B7B2-4653-BEC0-AB4CC77F4C7F}">
      <dsp:nvSpPr>
        <dsp:cNvPr id="0" name=""/>
        <dsp:cNvSpPr/>
      </dsp:nvSpPr>
      <dsp:spPr>
        <a:xfrm>
          <a:off x="2650784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50784" y="1124085"/>
        <a:ext cx="157147" cy="157571"/>
      </dsp:txXfrm>
    </dsp:sp>
    <dsp:sp modelId="{D0FC1C13-402B-484A-8BDA-FCBF1B0B3656}">
      <dsp:nvSpPr>
        <dsp:cNvPr id="0" name=""/>
        <dsp:cNvSpPr/>
      </dsp:nvSpPr>
      <dsp:spPr>
        <a:xfrm>
          <a:off x="2968469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A3</a:t>
          </a:r>
          <a:endParaRPr lang="zh-CN" altLang="en-US" sz="2700" kern="1200" dirty="0"/>
        </a:p>
      </dsp:txBody>
      <dsp:txXfrm>
        <a:off x="2987078" y="903795"/>
        <a:ext cx="1021729" cy="598150"/>
      </dsp:txXfrm>
    </dsp:sp>
    <dsp:sp modelId="{DCE29729-B998-4E27-81F0-F5A42A764B76}">
      <dsp:nvSpPr>
        <dsp:cNvPr id="0" name=""/>
        <dsp:cNvSpPr/>
      </dsp:nvSpPr>
      <dsp:spPr>
        <a:xfrm>
          <a:off x="4133311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33311" y="1124085"/>
        <a:ext cx="157147" cy="157571"/>
      </dsp:txXfrm>
    </dsp:sp>
    <dsp:sp modelId="{6426335A-8B06-4BC1-9C6D-24F494644C99}">
      <dsp:nvSpPr>
        <dsp:cNvPr id="0" name=""/>
        <dsp:cNvSpPr/>
      </dsp:nvSpPr>
      <dsp:spPr>
        <a:xfrm>
          <a:off x="4450995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…</a:t>
          </a:r>
          <a:endParaRPr lang="zh-CN" altLang="en-US" sz="2700" kern="1200" dirty="0"/>
        </a:p>
      </dsp:txBody>
      <dsp:txXfrm>
        <a:off x="4469604" y="903795"/>
        <a:ext cx="1021729" cy="598150"/>
      </dsp:txXfrm>
    </dsp:sp>
    <dsp:sp modelId="{2807FF3C-ED09-41B4-9826-4895CE7CF91B}">
      <dsp:nvSpPr>
        <dsp:cNvPr id="0" name=""/>
        <dsp:cNvSpPr/>
      </dsp:nvSpPr>
      <dsp:spPr>
        <a:xfrm>
          <a:off x="5615838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615838" y="1124085"/>
        <a:ext cx="157147" cy="157571"/>
      </dsp:txXfrm>
    </dsp:sp>
    <dsp:sp modelId="{E2CAB349-440B-4EF6-8471-2F0FD6EFA4DB}">
      <dsp:nvSpPr>
        <dsp:cNvPr id="0" name=""/>
        <dsp:cNvSpPr/>
      </dsp:nvSpPr>
      <dsp:spPr>
        <a:xfrm>
          <a:off x="5933522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</a:t>
          </a:r>
          <a:r>
            <a:rPr lang="en-US" altLang="zh-CN" sz="2700" kern="1200" baseline="-25000" dirty="0"/>
            <a:t>n</a:t>
          </a:r>
          <a:endParaRPr lang="zh-CN" altLang="en-US" sz="2700" kern="1200" baseline="-25000" dirty="0"/>
        </a:p>
      </dsp:txBody>
      <dsp:txXfrm>
        <a:off x="5952131" y="903795"/>
        <a:ext cx="1021729" cy="598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E6D9-57CD-405F-9C5D-B96C72F9C7C1}">
      <dsp:nvSpPr>
        <dsp:cNvPr id="0" name=""/>
        <dsp:cNvSpPr/>
      </dsp:nvSpPr>
      <dsp:spPr>
        <a:xfrm>
          <a:off x="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a1</a:t>
          </a:r>
          <a:endParaRPr lang="zh-CN" altLang="en-US" sz="2200" kern="1200" dirty="0"/>
        </a:p>
      </dsp:txBody>
      <dsp:txXfrm>
        <a:off x="15368" y="955893"/>
        <a:ext cx="843749" cy="493955"/>
      </dsp:txXfrm>
    </dsp:sp>
    <dsp:sp modelId="{6FFF13A7-C91A-4B7D-8EEC-39916C24504B}">
      <dsp:nvSpPr>
        <dsp:cNvPr id="0" name=""/>
        <dsp:cNvSpPr/>
      </dsp:nvSpPr>
      <dsp:spPr>
        <a:xfrm>
          <a:off x="96193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61934" y="1137808"/>
        <a:ext cx="129773" cy="130124"/>
      </dsp:txXfrm>
    </dsp:sp>
    <dsp:sp modelId="{592DC749-E6DF-47D3-B9DC-B719A2BDB2EB}">
      <dsp:nvSpPr>
        <dsp:cNvPr id="0" name=""/>
        <dsp:cNvSpPr/>
      </dsp:nvSpPr>
      <dsp:spPr>
        <a:xfrm>
          <a:off x="122428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a2</a:t>
          </a:r>
          <a:endParaRPr lang="zh-CN" altLang="en-US" sz="2200" kern="1200" dirty="0"/>
        </a:p>
      </dsp:txBody>
      <dsp:txXfrm>
        <a:off x="1239648" y="955893"/>
        <a:ext cx="843749" cy="493955"/>
      </dsp:txXfrm>
    </dsp:sp>
    <dsp:sp modelId="{57798CB8-B7B2-4653-BEC0-AB4CC77F4C7F}">
      <dsp:nvSpPr>
        <dsp:cNvPr id="0" name=""/>
        <dsp:cNvSpPr/>
      </dsp:nvSpPr>
      <dsp:spPr>
        <a:xfrm>
          <a:off x="218621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6214" y="1137808"/>
        <a:ext cx="129773" cy="130124"/>
      </dsp:txXfrm>
    </dsp:sp>
    <dsp:sp modelId="{D0FC1C13-402B-484A-8BDA-FCBF1B0B3656}">
      <dsp:nvSpPr>
        <dsp:cNvPr id="0" name=""/>
        <dsp:cNvSpPr/>
      </dsp:nvSpPr>
      <dsp:spPr>
        <a:xfrm>
          <a:off x="244856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…</a:t>
          </a:r>
          <a:endParaRPr lang="zh-CN" altLang="en-US" sz="2200" kern="1200" dirty="0"/>
        </a:p>
      </dsp:txBody>
      <dsp:txXfrm>
        <a:off x="2463928" y="955893"/>
        <a:ext cx="843749" cy="493955"/>
      </dsp:txXfrm>
    </dsp:sp>
    <dsp:sp modelId="{DCE29729-B998-4E27-81F0-F5A42A764B76}">
      <dsp:nvSpPr>
        <dsp:cNvPr id="0" name=""/>
        <dsp:cNvSpPr/>
      </dsp:nvSpPr>
      <dsp:spPr>
        <a:xfrm>
          <a:off x="341049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410494" y="1137808"/>
        <a:ext cx="129773" cy="130124"/>
      </dsp:txXfrm>
    </dsp:sp>
    <dsp:sp modelId="{6426335A-8B06-4BC1-9C6D-24F494644C99}">
      <dsp:nvSpPr>
        <dsp:cNvPr id="0" name=""/>
        <dsp:cNvSpPr/>
      </dsp:nvSpPr>
      <dsp:spPr>
        <a:xfrm>
          <a:off x="367284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a(n/2)</a:t>
          </a:r>
          <a:endParaRPr lang="zh-CN" altLang="en-US" sz="2200" kern="1200" dirty="0"/>
        </a:p>
      </dsp:txBody>
      <dsp:txXfrm>
        <a:off x="3688208" y="955893"/>
        <a:ext cx="843749" cy="493955"/>
      </dsp:txXfrm>
    </dsp:sp>
    <dsp:sp modelId="{2807FF3C-ED09-41B4-9826-4895CE7CF91B}">
      <dsp:nvSpPr>
        <dsp:cNvPr id="0" name=""/>
        <dsp:cNvSpPr/>
      </dsp:nvSpPr>
      <dsp:spPr>
        <a:xfrm>
          <a:off x="463477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634774" y="1137808"/>
        <a:ext cx="129773" cy="130124"/>
      </dsp:txXfrm>
    </dsp:sp>
    <dsp:sp modelId="{3600C837-3058-4695-BB80-AC18CBDA963F}">
      <dsp:nvSpPr>
        <dsp:cNvPr id="0" name=""/>
        <dsp:cNvSpPr/>
      </dsp:nvSpPr>
      <dsp:spPr>
        <a:xfrm>
          <a:off x="489712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…</a:t>
          </a:r>
          <a:endParaRPr lang="zh-CN" altLang="en-US" sz="2200" kern="1200" dirty="0"/>
        </a:p>
      </dsp:txBody>
      <dsp:txXfrm>
        <a:off x="4912488" y="955893"/>
        <a:ext cx="843749" cy="493955"/>
      </dsp:txXfrm>
    </dsp:sp>
    <dsp:sp modelId="{F81D4462-C70B-488B-93FD-C6E99E99BCFA}">
      <dsp:nvSpPr>
        <dsp:cNvPr id="0" name=""/>
        <dsp:cNvSpPr/>
      </dsp:nvSpPr>
      <dsp:spPr>
        <a:xfrm>
          <a:off x="585905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859054" y="1137808"/>
        <a:ext cx="129773" cy="130124"/>
      </dsp:txXfrm>
    </dsp:sp>
    <dsp:sp modelId="{E2CAB349-440B-4EF6-8471-2F0FD6EFA4DB}">
      <dsp:nvSpPr>
        <dsp:cNvPr id="0" name=""/>
        <dsp:cNvSpPr/>
      </dsp:nvSpPr>
      <dsp:spPr>
        <a:xfrm>
          <a:off x="612140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</a:t>
          </a:r>
          <a:r>
            <a:rPr lang="en-US" altLang="zh-CN" sz="2200" kern="1200" baseline="-25000" dirty="0"/>
            <a:t>n</a:t>
          </a:r>
          <a:endParaRPr lang="zh-CN" altLang="en-US" sz="2200" kern="1200" baseline="-25000" dirty="0"/>
        </a:p>
      </dsp:txBody>
      <dsp:txXfrm>
        <a:off x="6136768" y="955893"/>
        <a:ext cx="843749" cy="49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8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21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9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6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3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1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8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5996.htm" TargetMode="External"/><Relationship Id="rId2" Type="http://schemas.openxmlformats.org/officeDocument/2006/relationships/hyperlink" Target="http://baike.baidu.com/view/420846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346791.htm" TargetMode="External"/><Relationship Id="rId4" Type="http://schemas.openxmlformats.org/officeDocument/2006/relationships/hyperlink" Target="http://baike.baidu.com/view/262524.htm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1-3</a:t>
            </a:r>
            <a:r>
              <a:rPr lang="zh-CN" altLang="en-US" dirty="0"/>
              <a:t>章习题讲解</a:t>
            </a:r>
          </a:p>
        </p:txBody>
      </p:sp>
    </p:spTree>
    <p:extLst>
      <p:ext uri="{BB962C8B-B14F-4D97-AF65-F5344CB8AC3E}">
        <p14:creationId xmlns:p14="http://schemas.microsoft.com/office/powerpoint/2010/main" val="33230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画出执行下列各行语句后各指针及链表的示意图。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P=L;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=1;i&lt;=4;i++){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P-&gt;next=(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P=P-&gt;next; P-&gt;data=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*2-1;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P-&gt;next=NULL;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=4;i&gt;=1;i--)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Ins_LinkList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(L,i+1,i*2);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=1;i&lt;=3;i++)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Del_LinkList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画出执行下列各行语句后各指针及链表的示意图。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8" y="1724025"/>
            <a:ext cx="9210675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91525" y="2990849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91275" y="2990848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1025" y="2990847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90775" y="2990847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397000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57588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89563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255" y="2857500"/>
            <a:ext cx="9142081" cy="1221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203702"/>
            <a:ext cx="8788644" cy="10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指出以下算法中的错误和低效之处，并将它改写为一个既正确又高效的算法。</a:t>
            </a:r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n-NO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DeleteK(SqList &amp;a,int i,int k)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本过程从顺序存储结构的线性表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中删除第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个元素起的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&lt;1||k&lt;0||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INFEASIBLE;//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检测参数不合法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for(count=1;count&lt;</a:t>
            </a:r>
            <a:r>
              <a:rPr lang="en-US" altLang="zh-CN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k;count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a.length;j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&gt;=i+1;j--) </a:t>
            </a:r>
            <a:r>
              <a:rPr lang="en-US" altLang="zh-CN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[j-1]=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椭圆 3"/>
          <p:cNvSpPr/>
          <p:nvPr/>
        </p:nvSpPr>
        <p:spPr>
          <a:xfrm>
            <a:off x="1341703" y="2532811"/>
            <a:ext cx="2022598" cy="495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0029" y="3295648"/>
            <a:ext cx="6071926" cy="1802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000" dirty="0"/>
              <a:t>指出以下算法中的错误和低效之处，并将它改写为一个既正确又高效的算法。(答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nn-NO" altLang="zh-CN" dirty="0" smtClean="0"/>
              <a:t>Status </a:t>
            </a:r>
            <a:r>
              <a:rPr lang="nn-NO" altLang="zh-CN" dirty="0"/>
              <a:t>DeleteK(SqList &amp;a,int i,int k)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从顺序存储结构的线性表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中删除第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个元素起的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</a:t>
            </a:r>
          </a:p>
          <a:p>
            <a:pPr marL="0" indent="0">
              <a:buNone/>
            </a:pPr>
            <a:r>
              <a:rPr lang="nn-NO" altLang="zh-CN" dirty="0"/>
              <a:t>if(i&lt;1||k&lt;0||i+k-1&gt;a.length) return INFEASIBLE</a:t>
            </a:r>
            <a:r>
              <a:rPr lang="nn-NO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for(j=0;j+i+k-1&lt;</a:t>
            </a:r>
            <a:r>
              <a:rPr lang="en-US" altLang="zh-CN" dirty="0" err="1" smtClean="0"/>
              <a:t>a.length;j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 smtClean="0"/>
              <a:t>a.elem</a:t>
            </a:r>
            <a:r>
              <a:rPr lang="en-US" altLang="zh-CN" dirty="0" smtClean="0"/>
              <a:t>[j+i-1]=</a:t>
            </a:r>
            <a:r>
              <a:rPr lang="en-US" altLang="zh-CN" dirty="0" err="1" smtClean="0"/>
              <a:t>a.elem</a:t>
            </a:r>
            <a:r>
              <a:rPr lang="en-US" altLang="zh-CN" dirty="0" smtClean="0"/>
              <a:t>[j+k+i-1];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a.length</a:t>
            </a:r>
            <a:r>
              <a:rPr lang="en-US" altLang="zh-CN" dirty="0"/>
              <a:t>=</a:t>
            </a:r>
            <a:r>
              <a:rPr lang="en-US" altLang="zh-CN" dirty="0" err="1"/>
              <a:t>a.length</a:t>
            </a:r>
            <a:r>
              <a:rPr lang="en-US" altLang="zh-CN" dirty="0"/>
              <a:t>-k;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均为顺序表，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中除去最大共同前缀后的子表。若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空表，或者两者均不为空表，且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。试写一个比较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大小的算法。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399" y="2740657"/>
            <a:ext cx="84291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CompareOrderList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&amp;B)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k=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B.length?A.length:B.length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{ j = 1; break;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{ j = -1; break;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else{j = 0;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if(j == 0){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1;}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-1;}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j;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4373592" y="3717986"/>
            <a:ext cx="1017917" cy="258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66133" y="3208397"/>
            <a:ext cx="3228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这个地方写反了，应该是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B.length?B.length:A.length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否则下面的循环会越界。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431" y="2860624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62910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均为顺序表，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中除去最大共同前缀后的子表。若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空表，或者两者均不为空表，且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。试写一个比较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大小的算法。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400" y="2795151"/>
            <a:ext cx="751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CompareOrderList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*B)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while(A &amp;&amp; B &amp;&amp; j == 0){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if(A-&gt;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B-&gt;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1;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if(A-&gt;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-1;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= A -&gt; next; B = B -&gt; next;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if(!B&amp;&amp;A) { j = 1;}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if(!A&amp;&amp;B){ j = -1;}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j;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分别指向两个单链表的头结点，并且已知两个链表的长度分别为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。试写一算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法将这两个链表连接在一起，假设指针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指向连接后的链表的头结点，并要求算法以尽可能短的时间完成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连接运算。请分析你的算法的时间复杂度。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372" y="268939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MergeList_L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while(pa-&gt;next&amp;&amp;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if(!pa-&gt;next){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7829" y="268939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-&gt;next=ha-&gt;next;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while(pa-&gt;next) 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pa-&gt;next=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1196" y="60597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O(max(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706769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分别指向两个单链表的头结点，并且已知两个链表的长度分别为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。试写一算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法将这两个链表连接在一起，假设指针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指向连接后的链表的头结点，并要求算法以尽可能短的时间完成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连接运算。请分析你的算法的时间复杂度。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372" y="268939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MergeList_L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while(pa-&gt;next&amp;&amp;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if(!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=ha;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4672" y="268939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-&gt;next=ha-&gt;next;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1196" y="605977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O(min(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分别指向两个无头结点单链表中的首元结点。下列算法是从表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中删除自第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元素起共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个元素后，将它们插入到表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个元素之前。试问此算法是否正确？若有错，请改正之。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287" y="2426608"/>
            <a:ext cx="8054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DeleteAndInsertSub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la,LinkedList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&lt;0||j&lt;0||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&lt;0) return INFEASIBLE;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p=la; k=1;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p=p-&gt;next;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q=q-&gt;next;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k=1;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while(k&lt;j){ s=s-&gt;next;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s-&gt;next=p; q-&gt;next=s-&gt;next;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775" y="1076954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DeleteAndInsertSub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la,LinkList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p,q,s,prev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&lt;0||j&lt;0||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&lt;0) 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表中查找第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p=la;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while(p&amp;&amp;k&lt;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if(!p)return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表中查找第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i+len-1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q=p;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while(q&amp;&amp;k&lt;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q=p-&gt;next;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0075" y="671691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if(!q)return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完成删除，注意，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的情况需要特殊处理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la=q-&gt;next;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-&gt;next=q-&gt;next;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将从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中删除的结点插入到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if(j=1){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q-&gt;next=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while(s&amp;&amp;k&lt;j){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if(!s)return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q-&gt;next=s-&gt;next;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s-&gt;next=p;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完成插入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OK;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数据结构的基本知识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01" y="511893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已知线性表中的元素以值递减有序排列，并以单链表作存储结构。试写一高效的算法，删除表中所有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值大于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且小于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的元素（若表中存在这样的元素），同时释放被删结点空间，并分析你的算法的时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间复杂度（注意，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是给定的两个参变量，它们的值可以和表中的元素相同，也可以不同）。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47" y="268181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ListDelete_L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mink,ElemType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if(mink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)return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p=L;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while(p&amp;&amp;p-&gt;data&gt;mink){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if(p-&gt;data&gt;=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1493" y="28161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q=p;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free(q);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775" y="2681814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dirty="0"/>
              <a:t>已知线性表中的元素以值递减有序排列，并以单链表作存储结构。试写一高效的算法，删除表中所有</a:t>
            </a:r>
            <a:br>
              <a:rPr lang="zh-CN" altLang="en-US" dirty="0"/>
            </a:br>
            <a:r>
              <a:rPr lang="zh-CN" altLang="en-US" dirty="0"/>
              <a:t>值大于 </a:t>
            </a:r>
            <a:r>
              <a:rPr lang="en-US" altLang="zh-CN" dirty="0"/>
              <a:t>mink</a:t>
            </a:r>
            <a:r>
              <a:rPr lang="zh-CN" altLang="en-US" dirty="0"/>
              <a:t>且小于 </a:t>
            </a:r>
            <a:r>
              <a:rPr lang="en-US" altLang="zh-CN" dirty="0" err="1"/>
              <a:t>maxk</a:t>
            </a:r>
            <a:r>
              <a:rPr lang="zh-CN" altLang="en-US" dirty="0"/>
              <a:t>的元素（若表中存在这样的元素），同时释放被删结点空间，并分析你的算法的时</a:t>
            </a:r>
            <a:br>
              <a:rPr lang="zh-CN" altLang="en-US" dirty="0"/>
            </a:br>
            <a:r>
              <a:rPr lang="zh-CN" altLang="en-US" dirty="0"/>
              <a:t>间复杂度（注意，</a:t>
            </a:r>
            <a:r>
              <a:rPr lang="en-US" altLang="zh-CN" dirty="0"/>
              <a:t>mink</a:t>
            </a:r>
            <a:r>
              <a:rPr lang="zh-CN" altLang="en-US" dirty="0"/>
              <a:t>和 </a:t>
            </a:r>
            <a:r>
              <a:rPr lang="en-US" altLang="zh-CN" dirty="0" err="1"/>
              <a:t>maxk</a:t>
            </a:r>
            <a:r>
              <a:rPr lang="zh-CN" altLang="en-US" dirty="0"/>
              <a:t>是给定的两个参变量，它们的值可以和表中的元素相同，也可以不同）。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另一种思路是先对比最大值，当遍历到小于最大值的部分后，只需要和最小值</a:t>
            </a:r>
            <a:r>
              <a:rPr lang="zh-CN" altLang="en-US" dirty="0" smtClean="0"/>
              <a:t>对比。在</a:t>
            </a:r>
            <a:r>
              <a:rPr lang="zh-CN" altLang="en-US" dirty="0"/>
              <a:t>这里就不再赘述代码了。</a:t>
            </a: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试写一算法，实现顺序表的就地逆置，即利用原表的存储空间将线性表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试写一算法，实现顺序表前后半表的转置。即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78364695"/>
              </p:ext>
            </p:extLst>
          </p:nvPr>
        </p:nvGraphicFramePr>
        <p:xfrm>
          <a:off x="912132" y="2027237"/>
          <a:ext cx="6995886" cy="240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1349829" y="3817257"/>
            <a:ext cx="5979885" cy="827340"/>
          </a:xfrm>
          <a:custGeom>
            <a:avLst/>
            <a:gdLst>
              <a:gd name="connsiteX0" fmla="*/ 0 w 5979885"/>
              <a:gd name="connsiteY0" fmla="*/ 0 h 827340"/>
              <a:gd name="connsiteX1" fmla="*/ 2786742 w 5979885"/>
              <a:gd name="connsiteY1" fmla="*/ 827314 h 827340"/>
              <a:gd name="connsiteX2" fmla="*/ 5979885 w 5979885"/>
              <a:gd name="connsiteY2" fmla="*/ 29029 h 8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9885" h="827340">
                <a:moveTo>
                  <a:pt x="0" y="0"/>
                </a:moveTo>
                <a:cubicBezTo>
                  <a:pt x="895047" y="411238"/>
                  <a:pt x="1790095" y="822476"/>
                  <a:pt x="2786742" y="827314"/>
                </a:cubicBezTo>
                <a:cubicBezTo>
                  <a:pt x="3783389" y="832152"/>
                  <a:pt x="5435599" y="164496"/>
                  <a:pt x="5979885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960914" y="3672114"/>
            <a:ext cx="3425372" cy="580634"/>
          </a:xfrm>
          <a:custGeom>
            <a:avLst/>
            <a:gdLst>
              <a:gd name="connsiteX0" fmla="*/ 0 w 3425372"/>
              <a:gd name="connsiteY0" fmla="*/ 29029 h 580634"/>
              <a:gd name="connsiteX1" fmla="*/ 1306286 w 3425372"/>
              <a:gd name="connsiteY1" fmla="*/ 580572 h 580634"/>
              <a:gd name="connsiteX2" fmla="*/ 3425372 w 3425372"/>
              <a:gd name="connsiteY2" fmla="*/ 0 h 5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372" h="580634">
                <a:moveTo>
                  <a:pt x="0" y="29029"/>
                </a:moveTo>
                <a:cubicBezTo>
                  <a:pt x="367695" y="307219"/>
                  <a:pt x="735391" y="585410"/>
                  <a:pt x="1306286" y="580572"/>
                </a:cubicBezTo>
                <a:cubicBezTo>
                  <a:pt x="1877181" y="575734"/>
                  <a:pt x="2651276" y="287867"/>
                  <a:pt x="34253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480000864"/>
              </p:ext>
            </p:extLst>
          </p:nvPr>
        </p:nvGraphicFramePr>
        <p:xfrm>
          <a:off x="912132" y="4073152"/>
          <a:ext cx="6995886" cy="240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1291771" y="5776686"/>
            <a:ext cx="3657600" cy="420914"/>
          </a:xfrm>
          <a:custGeom>
            <a:avLst/>
            <a:gdLst>
              <a:gd name="connsiteX0" fmla="*/ 0 w 3657600"/>
              <a:gd name="connsiteY0" fmla="*/ 0 h 420914"/>
              <a:gd name="connsiteX1" fmla="*/ 1785258 w 3657600"/>
              <a:gd name="connsiteY1" fmla="*/ 420914 h 420914"/>
              <a:gd name="connsiteX2" fmla="*/ 3657600 w 3657600"/>
              <a:gd name="connsiteY2" fmla="*/ 0 h 420914"/>
              <a:gd name="connsiteX3" fmla="*/ 3657600 w 3657600"/>
              <a:gd name="connsiteY3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20914">
                <a:moveTo>
                  <a:pt x="0" y="0"/>
                </a:moveTo>
                <a:cubicBezTo>
                  <a:pt x="587829" y="210457"/>
                  <a:pt x="1175658" y="420914"/>
                  <a:pt x="1785258" y="420914"/>
                </a:cubicBezTo>
                <a:cubicBezTo>
                  <a:pt x="2394858" y="420914"/>
                  <a:pt x="3657600" y="0"/>
                  <a:pt x="3657600" y="0"/>
                </a:cubicBezTo>
                <a:lnTo>
                  <a:pt x="36576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2612571" y="5689600"/>
            <a:ext cx="3222172" cy="522672"/>
          </a:xfrm>
          <a:custGeom>
            <a:avLst/>
            <a:gdLst>
              <a:gd name="connsiteX0" fmla="*/ 0 w 3222172"/>
              <a:gd name="connsiteY0" fmla="*/ 0 h 522672"/>
              <a:gd name="connsiteX1" fmla="*/ 1770743 w 3222172"/>
              <a:gd name="connsiteY1" fmla="*/ 522514 h 522672"/>
              <a:gd name="connsiteX2" fmla="*/ 3222172 w 3222172"/>
              <a:gd name="connsiteY2" fmla="*/ 43543 h 5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172" h="522672">
                <a:moveTo>
                  <a:pt x="0" y="0"/>
                </a:moveTo>
                <a:cubicBezTo>
                  <a:pt x="616857" y="257628"/>
                  <a:pt x="1233714" y="515257"/>
                  <a:pt x="1770743" y="522514"/>
                </a:cubicBezTo>
                <a:cubicBezTo>
                  <a:pt x="2307772" y="529771"/>
                  <a:pt x="2764972" y="286657"/>
                  <a:pt x="3222172" y="43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281714" y="5573486"/>
            <a:ext cx="3135086" cy="566901"/>
          </a:xfrm>
          <a:custGeom>
            <a:avLst/>
            <a:gdLst>
              <a:gd name="connsiteX0" fmla="*/ 0 w 3135086"/>
              <a:gd name="connsiteY0" fmla="*/ 0 h 566901"/>
              <a:gd name="connsiteX1" fmla="*/ 1756229 w 3135086"/>
              <a:gd name="connsiteY1" fmla="*/ 566057 h 566901"/>
              <a:gd name="connsiteX2" fmla="*/ 3135086 w 3135086"/>
              <a:gd name="connsiteY2" fmla="*/ 101600 h 5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566901">
                <a:moveTo>
                  <a:pt x="0" y="0"/>
                </a:moveTo>
                <a:cubicBezTo>
                  <a:pt x="616857" y="274562"/>
                  <a:pt x="1233715" y="549124"/>
                  <a:pt x="1756229" y="566057"/>
                </a:cubicBezTo>
                <a:cubicBezTo>
                  <a:pt x="2278743" y="582990"/>
                  <a:pt x="2706914" y="342295"/>
                  <a:pt x="3135086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1732" y="2782460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8090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试写一算法，实现顺序表的就地逆置，即利用原表的存储空间将线性表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逆置为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试写一算法，实现顺序表前后半表的转置。即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偶数。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867" y="235481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ListOppose_Sq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[L.length-1-i];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[L.length-1-i]=x;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使用数据就用下标对调元素，使用链表就在遍历时，把遍历到的元素插入表头</a:t>
            </a:r>
          </a:p>
        </p:txBody>
      </p:sp>
      <p:sp>
        <p:nvSpPr>
          <p:cNvPr id="6" name="矩形 5"/>
          <p:cNvSpPr/>
          <p:nvPr/>
        </p:nvSpPr>
        <p:spPr>
          <a:xfrm>
            <a:off x="4410075" y="235462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ListOppose_Sq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/2+i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使用链表则找到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的点后，将其连接到头结点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，尾节点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连接到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(n/2-1)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，试写一个按下列规则合并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为线性表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的算法，即使得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&lt;=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均以单链表作存储结构，且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表利用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表中的结点空间构成。注意：单链表的长度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均未显式存储。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4773" y="520928"/>
            <a:ext cx="812958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将合并后的结果放在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表中，并删除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表，使用表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ListMerge_L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pa,pb,qa,qb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pa=A-&gt;next;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=B-&gt;next; C=A;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pa=pa-&gt;next;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-&gt;next=pa;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由于存储的时候使用的是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，所以如果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比较长，后面多余的部分就已将放在了线性表的尾部，不用再特意添加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free(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假设有两个按元素值递增有序排列的线性表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，均以单链表作存储结构，请编写算法将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表归并成一个按元素值递减有序（即非递增有序，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允许表中含有值相同的元素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，并要求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利用原表（即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表）的结点空间构造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为存放表，遍历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，对比每一对节点，将每次值较小的节点插入到表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的表头。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71146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ListMergeOppose_L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pa,pb,qa,qb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pa=A-&gt;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=B-&gt;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A-&gt;next=NULL;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C=A;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if(pa-&gt;data&lt;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pa=pa-&gt;next;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将当前最小结点插入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表表头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将当前最小结点插入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表表头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pa=pa-&gt;next;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5897" y="1579684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2930" y="1579683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while(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8330" y="1579683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while(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692" y="496631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– 1)</a:t>
            </a: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n – 1)</a:t>
            </a: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O( 1)</a:t>
            </a:r>
          </a:p>
        </p:txBody>
      </p:sp>
    </p:spTree>
    <p:extLst>
      <p:ext uri="{BB962C8B-B14F-4D97-AF65-F5344CB8AC3E}">
        <p14:creationId xmlns:p14="http://schemas.microsoft.com/office/powerpoint/2010/main" val="34612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假设以两个元素依值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分别表示两个集合（同一表中的元素可能相同），现要求另辟空间构成一个线性表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中元素的交集，且表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中的元素有依值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有序排列且不存在相同的元素。试对顺序表编写求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5" y="1048782"/>
            <a:ext cx="940253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ListCrossDelSame_Sq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=0,j=0,k=0;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j&lt;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 j++;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==0){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ListInsert_Sq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else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[C.length-1]!=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ListInsert_Sq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5311" y="36655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为三个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递增有序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的线性表，现要求对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表作如下操作：删去那些既在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表中出现又在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表中出现的元素。试对顺序表编写实现上述操作的算法注意：（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题中没有特别指明同一表中的元素值各不相同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中找出共有元素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中从当前位置开始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凡小于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均保留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存到新的位置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的就跳过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时就再找下一个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same. </a:t>
            </a:r>
          </a:p>
        </p:txBody>
      </p:sp>
    </p:spTree>
    <p:extLst>
      <p:ext uri="{BB962C8B-B14F-4D97-AF65-F5344CB8AC3E}">
        <p14:creationId xmlns:p14="http://schemas.microsoft.com/office/powerpoint/2010/main" val="37238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672" y="284672"/>
            <a:ext cx="8230678" cy="6340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SqList_Intersect_Delete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C) 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i=0;j=0;k=0;m=0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//i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中元素原来的位置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为移动后的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&amp;&amp;j&lt;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 k&lt;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[k]) j++;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[k]) k++;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same=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找到了相同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]==same) j++;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]==same) k++; //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后移到新的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&lt;same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[i++];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需保留的元素移动到新位置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==same) i++;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跳过相同的元素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[i++]; //A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的剩余元素重新存储。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设有一个双向循环链表，每个结点中除有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三个域外，还增设了一个访问频度域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。在链表被起用之前，频度域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的值均初始化为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，而每当对链表进行一次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的操作后，被访问的结点（即元素值等于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的结点）中的频度域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的值便增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，同时调整链表中结点之间的次序，使其按访问频度非递增的次序顺序排列，以便始终保持被频繁访问的结点总是靠近表头结点。试编写符合上述要求的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3573" y="701674"/>
            <a:ext cx="81888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Locate_DuList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DuLinkedList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域的双向循环链表上的查找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p=L-&gt;next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p!=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L&amp;&amp;p-&gt;data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p=p-&gt;next;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==L) return NULL; 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没找到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++;q=p-&gt;pre;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从后向前找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while(q!=L&amp;&amp;q-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q=q-&gt;pre; 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查找插入位置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!=p-&gt;pre)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&gt;pre-&gt;next=p-&gt;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-&gt;next-&gt;pre=p-&gt;pre;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&gt;next-&gt;pre=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-&gt;next=q-&gt;next;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-&gt;pre=q;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试以循环链表作稀疏多项式的存储结构，编写求其导函数的方法，要求利用原多项式中的结点空间存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放其导函数多项式，同时释放所有无用结点。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633" y="2256690"/>
            <a:ext cx="6847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其中，定义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PolyTerm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PolyLink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PolyLink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6945" y="589530"/>
            <a:ext cx="70303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PolyDifferential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q=L; p=L-&gt;next;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!=L){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data.exp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==0){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删除常数项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=p-&gt;next; q-&gt;next=p;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free(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- &gt;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data.exp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栈的基本操作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使用栈修改递归问题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栈对字符串的操作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栈对公式的计算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写出下列程序段的输出结果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748" y="1313527"/>
            <a:ext cx="81569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x=‘a’; y=‘t’;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Push(S, ‘e’);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Push(S, ‘r’);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Push(S, ‘g’);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while(!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 { 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856" y="1660890"/>
            <a:ext cx="4171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for(k=1;k&lt;=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j;k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      x += delta;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4456" y="1647060"/>
            <a:ext cx="4171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for(k=1;k&lt;=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j;k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      k++;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写出下列程序段的输出结果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748" y="1313527"/>
            <a:ext cx="81569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x=‘a’; y=‘t’;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Push(S, ‘e’); 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Push(S, ‘r’); 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Push(S, ‘g’);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 { Pop(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8449" y="3254188"/>
            <a:ext cx="1598063" cy="305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1059" y="594642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708449" y="595902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35250" y="562019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92640" y="563279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51059" y="529772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08449" y="531032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10476" y="5310321"/>
            <a:ext cx="345383" cy="309878"/>
          </a:xfrm>
          <a:prstGeom prst="line">
            <a:avLst/>
          </a:prstGeom>
          <a:ln w="19050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92599" y="5297728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708449" y="4961097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46335" y="4929512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724494" y="459928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46335" y="5011476"/>
            <a:ext cx="345383" cy="309878"/>
          </a:xfrm>
          <a:prstGeom prst="line">
            <a:avLst/>
          </a:prstGeom>
          <a:ln w="19050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23525" y="4929511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708449" y="4223853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41059" y="6043524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11935" y="5221635"/>
            <a:ext cx="79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11935" y="4873454"/>
            <a:ext cx="74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/>
              <a:t>假设以 </a:t>
            </a:r>
            <a:r>
              <a:rPr lang="en-US" altLang="zh-CN" dirty="0"/>
              <a:t>S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分别表示</a:t>
            </a:r>
            <a:r>
              <a:rPr lang="zh-CN" altLang="en-US" dirty="0">
                <a:solidFill>
                  <a:srgbClr val="0070C0"/>
                </a:solidFill>
              </a:rPr>
              <a:t>入栈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出栈</a:t>
            </a:r>
            <a:r>
              <a:rPr lang="zh-CN" altLang="en-US" dirty="0"/>
              <a:t>的操作，则初态和终态均为空栈的入栈和出栈的操作序列可以表示为仅由 </a:t>
            </a:r>
            <a:r>
              <a:rPr lang="en-US" altLang="zh-CN" dirty="0"/>
              <a:t>S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组成的序列。称可以操作的序列为合法序列（例如，</a:t>
            </a:r>
            <a:r>
              <a:rPr lang="en-US" altLang="zh-CN" dirty="0"/>
              <a:t>SXSX</a:t>
            </a:r>
            <a:r>
              <a:rPr lang="zh-CN" altLang="en-US" dirty="0"/>
              <a:t>为合法序列，</a:t>
            </a:r>
            <a:r>
              <a:rPr lang="en-US" altLang="zh-CN" dirty="0"/>
              <a:t>SXXS</a:t>
            </a:r>
            <a:r>
              <a:rPr lang="zh-CN" altLang="en-US" dirty="0"/>
              <a:t>为非法序列）。试给出区分给定序列为合法序列或非法序列的一般准则，并证明：两个不同的合法（栈操作）序列（对同一输入序列）不可能得到相同的输出元素（注意：在此指的是元素实体，而不是值）序列。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4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（答）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对于序列中的任意一个位置，如果到这个位置为止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的数量，则其为错误序列，否则为正确序列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20000"/>
              </a:lnSpc>
              <a:buAutoNum type="arabicParenBoth"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个序列中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的个数一定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的个数。 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设两个合法序列为：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T1=S……X……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T2=S……X……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个操作都相同，从第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个操作开始，为序列不同的起始操作点。由于前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个操作相同，故此时两个栈（不妨为栈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）的存储情况完全相同，假设此时栈顶元素均为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个操作不同，不妨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为入栈操作，假设将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压栈，则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的输出顺序一定是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退栈，则其输出顺序一定是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的输出顺序为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……ab……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，说明两个不同的合法栈操作序列的输出元素的序列一定不同。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改写为递归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7483" y="129189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ditui(int n) 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i; i = n;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while(i&gt;1) cout&lt;&lt;i--;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83" y="36243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if(n &gt; 1)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&lt;&lt;n;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试写一个算法，识别一次读入的一个以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为结束符的字符序列是否为形如‘序列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模式的字符序列。其中序列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中都不含字符‘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的逆序列。例如，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a+b&amp;b+a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是属该模式的字符序列，而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1+3&amp;3-1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则不是。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（答）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815" y="1314586"/>
            <a:ext cx="80795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Symmetry(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((e=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())!='&amp;')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push(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((e=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())!='@')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 return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pop(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if(e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!=c) return  false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 return  false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 hidden="1"/>
          <p:cNvSpPr/>
          <p:nvPr/>
        </p:nvSpPr>
        <p:spPr>
          <a:xfrm>
            <a:off x="0" y="3343958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4" y="701674"/>
            <a:ext cx="9155339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假设表达式有单字母变量和双目四则运算符构成。试写一个算法，将一个通常书写形式且书写正确的表达式转换为逆波兰表达式。给出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)/c)-((d-e)/f)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的逆波兰表达式，并说明在计算机中，这个公式的逆波兰表达式怎么求解。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逆波兰表达式：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/de-f/-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4" y="701674"/>
            <a:ext cx="9155339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算法思路：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首先需要分配</a:t>
            </a:r>
            <a:r>
              <a:rPr lang="en-US" altLang="zh-CN" dirty="0"/>
              <a:t>2</a:t>
            </a:r>
            <a:r>
              <a:rPr lang="zh-CN" altLang="en-US" dirty="0"/>
              <a:t>个栈，一个作为临时存储运算符的栈</a:t>
            </a:r>
            <a:r>
              <a:rPr lang="en-US" altLang="zh-CN" dirty="0"/>
              <a:t>S1</a:t>
            </a:r>
            <a:r>
              <a:rPr lang="zh-CN" altLang="en-US" dirty="0"/>
              <a:t>（含一个结束符号），一个作为输入逆波兰式的栈</a:t>
            </a:r>
            <a:r>
              <a:rPr lang="en-US" altLang="zh-CN" dirty="0"/>
              <a:t>S2</a:t>
            </a:r>
            <a:r>
              <a:rPr lang="zh-CN" altLang="en-US" dirty="0"/>
              <a:t>（空栈）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操作数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，则分析出完整的运算数，该操作数直接送入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运算符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，则将该运算符与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栈栈顶元素比较，如果该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运算符优先级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栈栈顶运算符优先级，则将该运算符进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栈，否则，将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栈的栈顶运算符弹出，送入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栈中，直至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栈栈顶运算符低于（不包括等于）该运算符优先级，最后将该运算符送入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）若取出的字符是“（”，则直接送入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栈顶。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）若取出的字符是“）”，则将距离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栈栈顶最近的“（”之间的运算符，逐个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出栈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，依次送入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栈，此时抛弃“（”。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）重复上面的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步，直至处理完所有的输入字符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#”(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表示公式结束符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栈内所有运算符（不包括“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），逐个出栈，依次送入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栈。</a:t>
            </a:r>
          </a:p>
        </p:txBody>
      </p:sp>
    </p:spTree>
    <p:extLst>
      <p:ext uri="{BB962C8B-B14F-4D97-AF65-F5344CB8AC3E}">
        <p14:creationId xmlns:p14="http://schemas.microsoft.com/office/powerpoint/2010/main" val="166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454" y="569790"/>
            <a:ext cx="794657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InversePolandExpression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Buffer[])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s1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s2;int i = 0;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Push(s1,’#’);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for(i=0;Buffer[i]!=‘#’;i++){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(Buffer[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])){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是操作数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Push(s2, Buffer[i]);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if(Buffer[i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]!=‘)’){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while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if(Prior(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e,Buffer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]){//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当栈顶优先权高于当前序列时，退栈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Pop(s1,e);Push(s2,e);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Push(s1,Buffer[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9441543" y="1070885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Push(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s,Buffer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while(!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(s)){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6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455" y="701674"/>
            <a:ext cx="79465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 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里面的符号全部输出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if(e != ‘(’){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Pop(s1,e);Push(s2,e);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else{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Pop(s1,e);break;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while(s1){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Pop(s1,e);Push(s2,e); 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输出最后的符号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441543" y="1070885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Push(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s,Buffer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while(!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(s)){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7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1+(1+2)+(1+2+3)+…+(1+2+…+n)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m(m+1)/2=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m/2=n(n+1)(2n+1)/12+n(n+1)/4=n(n+1)(n+2)/6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1+(1+1)+(1+1+2)+…+(1+1+2+2+…+[n/2])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(1+1+…+[m/2])=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2(1+2+…+[m/2])+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[2(1+2+…+([m/2]-1))+[m/2]]=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[m/2]([m/2]+1)+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[m/2]([m/2]-1)+[n/2]([n/2]+1)=2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+[n/2]([n/2]+1)=[n/2] ([n/2]+1)(2[n/2]+1)/3+[n/2]([n/2]+1)=2[n/2]([n/2]+1) ([n/2]+2)/3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23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，判断给定的非空后缀表达式是否为正确的逆波兰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表达式，即后缀表达式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。如果是，则将它转化为波兰是，即前缀表达式。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)/c)-((d-e)/f)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为例子，逆波兰式为：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/de-f/-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，运算符全为双目四则运算符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2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</a:p>
        </p:txBody>
      </p:sp>
      <p:sp>
        <p:nvSpPr>
          <p:cNvPr id="4" name="矩形 3"/>
          <p:cNvSpPr/>
          <p:nvPr/>
        </p:nvSpPr>
        <p:spPr>
          <a:xfrm>
            <a:off x="631372" y="589531"/>
            <a:ext cx="8207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InvToFroPoland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a[])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ch,c1,c2;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]!='#'){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]&gt;='0' &amp;&amp; 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]&lt;='9'){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[1]='\0';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Push(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FALSE;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56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</a:p>
        </p:txBody>
      </p:sp>
      <p:sp>
        <p:nvSpPr>
          <p:cNvPr id="4" name="矩形 3"/>
          <p:cNvSpPr/>
          <p:nvPr/>
        </p:nvSpPr>
        <p:spPr>
          <a:xfrm>
            <a:off x="527855" y="589531"/>
            <a:ext cx="8207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[1]='\0';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Pop(s,c2);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Pop(s,c1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Count(c1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c2,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拼接成字符串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c1chc2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Push(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TRUE;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/>
              <a:t>写一个算法，对以逆波兰式表示的表达式求值。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</a:t>
            </a:r>
            <a:r>
              <a:rPr lang="zh-CN" altLang="en-US" dirty="0"/>
              <a:t>例如：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逆波兰式为：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400163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5999" y="864831"/>
            <a:ext cx="88682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CalVal_InverPoland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Buffer[])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char c;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e1,e2;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]!='#'){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if(!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Opnd,Buffer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Pop(Opnd,e2); Pop(Opnd,e1);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c=Cal(e1,Buffer[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],e2);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Opnd,c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c;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400163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1862" y="540240"/>
            <a:ext cx="88682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Cal(char c1,char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op,char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c2)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x,x1,x2;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[0]=c1;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[1]='\0';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]=c2;ch[1]='\0';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switch(op){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'+':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x=x1+x2;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'-':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x=x1-x2;  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'*':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x=x1*x2;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'/':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x=x1/x2;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itoa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(x,ch,10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求解平方根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的迭代函数定义如下：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p, e) = p ,   |p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-A| &lt; 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p, e)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p+A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/p)/2,e), |p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-A| &gt;= 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的近似平方根，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是结果允许误差。试写出相应的递归算法，并消除递归。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6456" y="701674"/>
            <a:ext cx="71047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 e:";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&gt;&gt;A&gt;&gt;p&gt;&gt;e;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if((p*p-A)&gt;-e &amp;&amp; (p*p-A)&lt;e)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p;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/p)/2,e);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6456" y="701674"/>
            <a:ext cx="71047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非递归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 e:";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&gt;&gt;A&gt;&gt;p&gt;&gt;e;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while(!((p*p-A)&gt;-e &amp;&amp; (p*p-A)&lt;e))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 = ( p + A / p ) / 2;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p;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Ackerman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函数的定义如下：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写出非递归算法；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7" y="1430337"/>
            <a:ext cx="7696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判断一下说法的正确性：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21n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+1000, g(n)=15n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+500n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h(n)=5n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+nlogn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O(f(n))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所以，答案是：对，错，错，对，错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775" y="5210175"/>
            <a:ext cx="63436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873" y="1366420"/>
            <a:ext cx="74871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m,unsigned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if(m==0) 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n+1;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if(n==0)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(m-1,1);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g=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(m,n-1);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(m-1,g);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475" y="1244322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akm1(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s;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e,e1,d;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3084" y="1229809"/>
            <a:ext cx="52900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(s)&gt;1){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e1.nval=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=e1.nval+1;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(s)!=1||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e.nval+1;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假设称正读和反读都相同的字符序列为“回文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abcba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是回文，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ababab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则不是回文。试写一个算法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判别字符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序列是否是“回文”。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使用线性表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完成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传入参数为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char[] Buffer)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使用单链表来完成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传入参数为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Buffer)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对于链表，头尾对向判断是否相同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可以做一个逆行链表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1900" y="-1281364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思路：拉取两个队列，一个从前方插入，一个从后方插入，然后匹配二者是否相同。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214" y="724376"/>
            <a:ext cx="6070146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Depend(char[] Buffer)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= 0, high =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Buffer.length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while(low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if(Buffer[low] !=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Buffer[high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FALSE;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low++;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213" y="577727"/>
            <a:ext cx="72807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Depend(char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char* s1 = Buffer;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char* s2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ReveredOrder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(s1); 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逆序排列存到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while(s1 &amp;&amp; s2)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if(s1.value != s2.value)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FALSE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s1++;s2++;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if(s1||s2){return FLASE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4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已知元素8，25，14，87，51，90，6，19，20，问这些元素以怎样的顺序进入栈，才能使出栈的顺序满足：8在51前面；90在87的后面；20在14的后面；25在6的前面；19在90的后面。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A）20，6，8，51，90，25，14，19，87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B）51，6，19，20，14，8，87，90，25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C）19，20，90，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，6，25，51，14，87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D）6，25，51，8，20，19，90，87，14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E）25，6，8，51，87，90，19，14，20</a:t>
            </a:r>
            <a:r>
              <a:rPr lang="zh-CN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51  8, 19  90  87,  20  14, 6 25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775" y="4833257"/>
            <a:ext cx="6905625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35507"/>
            <a:ext cx="8788644" cy="96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42020"/>
            <a:ext cx="8877300" cy="5927725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设有编号为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的四辆列车，顺序进入一个栈式结构的车站，具体写出这四辆列车开出车站的所有可能的顺序。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至少有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种。 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 全进之后再出情况，只有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②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3,4,2,1  3,2,4,1  3,2,1,4 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2,4,3,1   2,3,4,1   2,3, 1,4  2,1,4,3  2,1,3,4 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1,4,3,2  1,3,2,4  1,3,4,2  1, 2,3,4  1,2,4,3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0171"/>
            <a:ext cx="9144000" cy="479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/>
              <a:t>试编写算法，计算</a:t>
            </a:r>
            <a:r>
              <a:rPr lang="en-US" altLang="zh-CN" i="1" dirty="0" err="1"/>
              <a:t>i</a:t>
            </a:r>
            <a:r>
              <a:rPr lang="en-US" altLang="zh-CN" dirty="0"/>
              <a:t>!*2</a:t>
            </a:r>
            <a:r>
              <a:rPr lang="en-US" altLang="zh-CN" i="1" baseline="30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=0,1,…,n-1)</a:t>
            </a:r>
            <a:r>
              <a:rPr lang="zh-CN" altLang="en-US" dirty="0"/>
              <a:t>的值并存入数组</a:t>
            </a:r>
            <a:r>
              <a:rPr lang="en-US" altLang="zh-CN" dirty="0"/>
              <a:t>a[</a:t>
            </a:r>
            <a:r>
              <a:rPr lang="en-US" altLang="zh-CN" dirty="0" err="1"/>
              <a:t>arrsize</a:t>
            </a:r>
            <a:r>
              <a:rPr lang="en-US" altLang="zh-CN" dirty="0"/>
              <a:t>]</a:t>
            </a:r>
            <a:r>
              <a:rPr lang="zh-CN" altLang="en-US" dirty="0"/>
              <a:t>的各个分量中。假设</a:t>
            </a:r>
            <a:r>
              <a:rPr lang="zh-CN" altLang="en-US" dirty="0">
                <a:solidFill>
                  <a:srgbClr val="FF0000"/>
                </a:solidFill>
              </a:rPr>
              <a:t>计算机中允许的整数最大值</a:t>
            </a:r>
            <a:r>
              <a:rPr lang="zh-CN" altLang="en-US" dirty="0"/>
              <a:t>为</a:t>
            </a:r>
            <a:r>
              <a:rPr lang="en-US" altLang="zh-CN" dirty="0"/>
              <a:t>MAXINT</a:t>
            </a:r>
            <a:r>
              <a:rPr lang="zh-CN" altLang="en-US" dirty="0"/>
              <a:t>，则当</a:t>
            </a:r>
            <a:r>
              <a:rPr lang="en-US" altLang="zh-CN" dirty="0"/>
              <a:t>n&gt;</a:t>
            </a:r>
            <a:r>
              <a:rPr lang="en-US" altLang="zh-CN" dirty="0" err="1"/>
              <a:t>arrsize</a:t>
            </a:r>
            <a:r>
              <a:rPr lang="zh-CN" altLang="en-US" dirty="0"/>
              <a:t>或对某个</a:t>
            </a:r>
            <a:r>
              <a:rPr lang="en-US" altLang="zh-CN" i="1" dirty="0"/>
              <a:t>k</a:t>
            </a:r>
            <a:r>
              <a:rPr lang="en-US" altLang="zh-CN" dirty="0"/>
              <a:t>(0 &lt;= </a:t>
            </a:r>
            <a:r>
              <a:rPr lang="en-US" altLang="zh-CN" i="1" dirty="0"/>
              <a:t>k </a:t>
            </a:r>
            <a:r>
              <a:rPr lang="en-US" altLang="zh-CN" dirty="0"/>
              <a:t>&lt;= </a:t>
            </a:r>
            <a:r>
              <a:rPr lang="en-US" altLang="zh-CN" i="1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，使</a:t>
            </a:r>
            <a:r>
              <a:rPr lang="en-US" altLang="zh-CN" i="1" dirty="0"/>
              <a:t>k</a:t>
            </a:r>
            <a:r>
              <a:rPr lang="en-US" altLang="zh-CN" dirty="0"/>
              <a:t>!·2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&gt; MAXINT </a:t>
            </a:r>
            <a:r>
              <a:rPr lang="zh-CN" altLang="en-US" dirty="0"/>
              <a:t>时，应按出错处理。注意选择你认为较好的出错处理方法。</a:t>
            </a:r>
            <a:r>
              <a:rPr lang="en-US" altLang="zh-CN" dirty="0"/>
              <a:t>(1)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50" y="2724150"/>
            <a:ext cx="709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iostream.h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#define MAXINT 65535</a:t>
            </a:r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ArrSize</a:t>
            </a:r>
            <a:r>
              <a:rPr lang="en-US" altLang="zh-CN" sz="2000" dirty="0"/>
              <a:t> 100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i,n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a[</a:t>
            </a:r>
            <a:r>
              <a:rPr lang="en-US" altLang="zh-CN" sz="2000" dirty="0" err="1"/>
              <a:t>ArrSize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 err="1"/>
              <a:t>cout</a:t>
            </a:r>
            <a:r>
              <a:rPr lang="en-US" altLang="zh-CN" sz="2000" dirty="0"/>
              <a:t>&lt;&lt;"Enter </a:t>
            </a:r>
            <a:r>
              <a:rPr lang="en-US" altLang="zh-CN" sz="2000" dirty="0" smtClean="0"/>
              <a:t>n:";</a:t>
            </a:r>
            <a:endParaRPr lang="en-US" altLang="zh-CN" sz="2000" dirty="0"/>
          </a:p>
          <a:p>
            <a:r>
              <a:rPr lang="en-US" altLang="zh-CN" sz="2000" dirty="0" err="1"/>
              <a:t>cin</a:t>
            </a:r>
            <a:r>
              <a:rPr lang="en-US" altLang="zh-CN" sz="2000" dirty="0" smtClean="0"/>
              <a:t>&gt;&gt;n;</a:t>
            </a:r>
            <a:endParaRPr lang="en-US" altLang="zh-CN" sz="2000" dirty="0"/>
          </a:p>
          <a:p>
            <a:r>
              <a:rPr lang="en-US" altLang="zh-CN" sz="2000" dirty="0" smtClean="0"/>
              <a:t>if(n&lt;0||n&gt;</a:t>
            </a:r>
            <a:r>
              <a:rPr lang="en-US" altLang="zh-CN" sz="2000" dirty="0" err="1" smtClean="0"/>
              <a:t>ArrSize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exit(0);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030693" y="275362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for(i=0;i&lt;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if(i==0) a[i]=1;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/>
          </a:p>
          <a:p>
            <a:r>
              <a:rPr lang="en-US" altLang="zh-CN" sz="2000" dirty="0" smtClean="0"/>
              <a:t>  if(2*i*a[i-1</a:t>
            </a:r>
            <a:r>
              <a:rPr lang="en-US" altLang="zh-CN" sz="2000" dirty="0"/>
              <a:t>]&gt;MAXINT) exit(0);</a:t>
            </a:r>
          </a:p>
          <a:p>
            <a:r>
              <a:rPr lang="en-US" altLang="zh-CN" sz="2000" dirty="0" smtClean="0"/>
              <a:t>  else </a:t>
            </a:r>
          </a:p>
          <a:p>
            <a:r>
              <a:rPr lang="en-US" altLang="zh-CN" sz="2000" dirty="0" smtClean="0"/>
              <a:t>    a[i</a:t>
            </a:r>
            <a:r>
              <a:rPr lang="en-US" altLang="zh-CN" sz="2000" dirty="0"/>
              <a:t>]=2*i*a[i-1</a:t>
            </a:r>
            <a:r>
              <a:rPr lang="en-US" altLang="zh-CN" sz="2000" dirty="0" smtClean="0"/>
              <a:t>];      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err="1"/>
              <a:t>cout</a:t>
            </a:r>
            <a:r>
              <a:rPr lang="en-US" altLang="zh-CN" sz="2000" dirty="0"/>
              <a:t>&lt;&lt;a[i]&lt;&lt;" </a:t>
            </a:r>
            <a:r>
              <a:rPr lang="en-US" altLang="zh-CN" sz="2000" dirty="0" smtClean="0"/>
              <a:t>";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return </a:t>
            </a:r>
            <a:r>
              <a:rPr lang="en-US" altLang="zh-CN" sz="2000" dirty="0"/>
              <a:t>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25467" y="2659431"/>
            <a:ext cx="7166377" cy="366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/>
              <a:t>试编写算法，计算</a:t>
            </a:r>
            <a:r>
              <a:rPr lang="en-US" altLang="zh-CN" i="1" dirty="0" err="1"/>
              <a:t>i</a:t>
            </a:r>
            <a:r>
              <a:rPr lang="en-US" altLang="zh-CN" dirty="0"/>
              <a:t>!*2</a:t>
            </a:r>
            <a:r>
              <a:rPr lang="en-US" altLang="zh-CN" i="1" baseline="30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=0,1,…,n-1)</a:t>
            </a:r>
            <a:r>
              <a:rPr lang="zh-CN" altLang="en-US" dirty="0"/>
              <a:t>的值并存入数组</a:t>
            </a:r>
            <a:r>
              <a:rPr lang="en-US" altLang="zh-CN" dirty="0"/>
              <a:t>a[</a:t>
            </a:r>
            <a:r>
              <a:rPr lang="en-US" altLang="zh-CN" dirty="0" err="1"/>
              <a:t>arrsize</a:t>
            </a:r>
            <a:r>
              <a:rPr lang="en-US" altLang="zh-CN" dirty="0"/>
              <a:t>]</a:t>
            </a:r>
            <a:r>
              <a:rPr lang="zh-CN" altLang="en-US" dirty="0"/>
              <a:t>的各个分量中。假设</a:t>
            </a:r>
            <a:r>
              <a:rPr lang="zh-CN" altLang="en-US" dirty="0">
                <a:solidFill>
                  <a:srgbClr val="FF0000"/>
                </a:solidFill>
              </a:rPr>
              <a:t>计算机中存在的整数的最大上界值</a:t>
            </a:r>
            <a:r>
              <a:rPr lang="zh-CN" altLang="en-US" dirty="0"/>
              <a:t>，则当</a:t>
            </a:r>
            <a:r>
              <a:rPr lang="en-US" altLang="zh-CN" dirty="0"/>
              <a:t>n&gt;</a:t>
            </a:r>
            <a:r>
              <a:rPr lang="en-US" altLang="zh-CN" dirty="0" err="1"/>
              <a:t>arrsize</a:t>
            </a:r>
            <a:r>
              <a:rPr lang="zh-CN" altLang="en-US" dirty="0"/>
              <a:t>或对某个</a:t>
            </a:r>
            <a:r>
              <a:rPr lang="en-US" altLang="zh-CN" i="1" dirty="0"/>
              <a:t>k</a:t>
            </a:r>
            <a:r>
              <a:rPr lang="en-US" altLang="zh-CN" dirty="0"/>
              <a:t>(0 &lt;= </a:t>
            </a:r>
            <a:r>
              <a:rPr lang="en-US" altLang="zh-CN" i="1" dirty="0"/>
              <a:t>k </a:t>
            </a:r>
            <a:r>
              <a:rPr lang="en-US" altLang="zh-CN" dirty="0"/>
              <a:t>&lt;= </a:t>
            </a:r>
            <a:r>
              <a:rPr lang="en-US" altLang="zh-CN" i="1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，使</a:t>
            </a:r>
            <a:r>
              <a:rPr lang="en-US" altLang="zh-CN" i="1" dirty="0"/>
              <a:t>k</a:t>
            </a:r>
            <a:r>
              <a:rPr lang="en-US" altLang="zh-CN" dirty="0"/>
              <a:t>!·2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zh-CN" altLang="en-US" dirty="0"/>
              <a:t>越界时，应按出错处理。注意选择你认为较好的出错处理方法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4850" y="2724150"/>
            <a:ext cx="709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i);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n:";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if(n&lt;0||n&gt;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exit(0);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6300" y="2752725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if(i==0) a[i]=1;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if(2*i*a[i-1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]&lt;0) exit(0);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a[i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]=2*i*a[i-1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&lt;&lt;a[i]&lt;&lt;" ";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467" y="2659431"/>
            <a:ext cx="7166377" cy="366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线性表操作问题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两个线性表的合并问题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线性表的操作问题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线性表的排序问题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1555</TotalTime>
  <Words>3785</Words>
  <Application>Microsoft Office PowerPoint</Application>
  <PresentationFormat>全屏显示(4:3)</PresentationFormat>
  <Paragraphs>554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宋体</vt:lpstr>
      <vt:lpstr>幼圆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主题</vt:lpstr>
      <vt:lpstr>丝状</vt:lpstr>
      <vt:lpstr>习题课——I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PowerPoint 演示文稿</vt:lpstr>
      <vt:lpstr>第二章 线性表</vt:lpstr>
      <vt:lpstr>第二章 线性表</vt:lpstr>
      <vt:lpstr>第二章 线性表</vt:lpstr>
      <vt:lpstr>第二章 线性表</vt:lpstr>
      <vt:lpstr>第三章栈和队列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Mark Wang</cp:lastModifiedBy>
  <cp:revision>498</cp:revision>
  <dcterms:created xsi:type="dcterms:W3CDTF">2015-10-18T16:01:21Z</dcterms:created>
  <dcterms:modified xsi:type="dcterms:W3CDTF">2018-04-08T15:54:48Z</dcterms:modified>
</cp:coreProperties>
</file>