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2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zh-CN" altLang="en-US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male and female in workplace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0437661313896532E-2"/>
          <c:y val="9.830715067206304E-2"/>
          <c:w val="0.92036406060376053"/>
          <c:h val="0.579812760338295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experience gender discrimination</c:v>
                </c:pt>
                <c:pt idx="1">
                  <c:v>haven't been promoted</c:v>
                </c:pt>
                <c:pt idx="2">
                  <c:v>gender of leader in workplace</c:v>
                </c:pt>
                <c:pt idx="3">
                  <c:v>lack confidence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0.18</c:v>
                </c:pt>
                <c:pt idx="1">
                  <c:v>0.31</c:v>
                </c:pt>
                <c:pt idx="2">
                  <c:v>0.72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F-44A5-AC76-B8A9F5DB65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experience gender discrimination</c:v>
                </c:pt>
                <c:pt idx="1">
                  <c:v>haven't been promoted</c:v>
                </c:pt>
                <c:pt idx="2">
                  <c:v>gender of leader in workplace</c:v>
                </c:pt>
                <c:pt idx="3">
                  <c:v>lack confidence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0.43</c:v>
                </c:pt>
                <c:pt idx="1">
                  <c:v>0.44</c:v>
                </c:pt>
                <c:pt idx="2">
                  <c:v>0.28000000000000003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3F-44A5-AC76-B8A9F5DB6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5523720"/>
        <c:axId val="557795776"/>
      </c:barChart>
      <c:catAx>
        <c:axId val="30552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795776"/>
        <c:crosses val="autoZero"/>
        <c:auto val="1"/>
        <c:lblAlgn val="ctr"/>
        <c:lblOffset val="100"/>
        <c:noMultiLvlLbl val="0"/>
      </c:catAx>
      <c:valAx>
        <c:axId val="55779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552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347795151015446"/>
          <c:y val="0.81613458821953488"/>
          <c:w val="0.24408203067850265"/>
          <c:h val="9.0727328632837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9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7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3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9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4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B00A-39BD-4611-BAAB-FAE6C403324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FB46-7801-4A19-82AF-AD8BAB14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1463-56C0-4B6E-83AF-A4857C0EE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83647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Housewife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</a:t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Free Choice </a:t>
            </a: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vs.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Coercion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326B5-F67D-48FB-8A24-499804A9B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816" y="4441371"/>
            <a:ext cx="7976029" cy="97311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钟赟</a:t>
            </a:r>
          </a:p>
        </p:txBody>
      </p:sp>
    </p:spTree>
    <p:extLst>
      <p:ext uri="{BB962C8B-B14F-4D97-AF65-F5344CB8AC3E}">
        <p14:creationId xmlns:p14="http://schemas.microsoft.com/office/powerpoint/2010/main" val="38585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6EFF-E52D-4908-BDF9-E3928405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discrimination in job market</a:t>
            </a:r>
            <a:endParaRPr lang="zh-CN" altLang="en-US" sz="4400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C5B30D3-6FA3-4419-A99B-CEBE3A7F5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858407"/>
              </p:ext>
            </p:extLst>
          </p:nvPr>
        </p:nvGraphicFramePr>
        <p:xfrm>
          <a:off x="4819507" y="783771"/>
          <a:ext cx="6903466" cy="5740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F0073DF-C56F-499A-8936-460CB20BD560}"/>
              </a:ext>
            </a:extLst>
          </p:cNvPr>
          <p:cNvSpPr txBox="1"/>
          <p:nvPr/>
        </p:nvSpPr>
        <p:spPr>
          <a:xfrm>
            <a:off x="7487080" y="6167044"/>
            <a:ext cx="437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Source:Report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2017 Status Quo In Workplace  from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ZhiLian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7C7F5078-8B08-40E4-88D5-AFEBF640A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34" y="5287321"/>
            <a:ext cx="2069372" cy="11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B7295-8BF1-4C91-8444-AFDC8534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of family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1B0CC4D-3DCE-43C2-8C5C-AAAA94E53356}"/>
              </a:ext>
            </a:extLst>
          </p:cNvPr>
          <p:cNvSpPr/>
          <p:nvPr/>
        </p:nvSpPr>
        <p:spPr>
          <a:xfrm>
            <a:off x="4951562" y="2145102"/>
            <a:ext cx="6281873" cy="2661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D20F7-AE55-4FEC-94BE-573265DB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697" y="610681"/>
            <a:ext cx="6281873" cy="5248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Productivity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preference </a:t>
            </a:r>
          </a:p>
        </p:txBody>
      </p:sp>
    </p:spTree>
    <p:extLst>
      <p:ext uri="{BB962C8B-B14F-4D97-AF65-F5344CB8AC3E}">
        <p14:creationId xmlns:p14="http://schemas.microsoft.com/office/powerpoint/2010/main" val="33107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DF590-13F4-4D15-B1E8-C773F109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Productivity</a:t>
            </a:r>
            <a:b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women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3BC9DF-2B3B-46D3-AF3B-C78DA3AA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74" y="552870"/>
            <a:ext cx="2262728" cy="1460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D5608C-DDAD-4A9C-939E-44E8B7EA0587}"/>
              </a:ext>
            </a:extLst>
          </p:cNvPr>
          <p:cNvSpPr/>
          <p:nvPr/>
        </p:nvSpPr>
        <p:spPr>
          <a:xfrm>
            <a:off x="6611585" y="1919176"/>
            <a:ext cx="2376471" cy="1382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Productivity: </a:t>
            </a:r>
          </a:p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 &gt; women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12B483-3AB4-4D3E-B431-82972A4D7804}"/>
              </a:ext>
            </a:extLst>
          </p:cNvPr>
          <p:cNvSpPr/>
          <p:nvPr/>
        </p:nvSpPr>
        <p:spPr>
          <a:xfrm>
            <a:off x="5035412" y="3877337"/>
            <a:ext cx="2376471" cy="1382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Ancient Agricultural Society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53B013B-0488-4C88-8DF3-930EE2F9EA67}"/>
              </a:ext>
            </a:extLst>
          </p:cNvPr>
          <p:cNvSpPr/>
          <p:nvPr/>
        </p:nvSpPr>
        <p:spPr>
          <a:xfrm>
            <a:off x="8642497" y="3877337"/>
            <a:ext cx="2376471" cy="1382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Society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Wisdom, 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skills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E753F84-0149-40E6-9626-4719A50DCA1C}"/>
              </a:ext>
            </a:extLst>
          </p:cNvPr>
          <p:cNvSpPr/>
          <p:nvPr/>
        </p:nvSpPr>
        <p:spPr>
          <a:xfrm rot="19232818">
            <a:off x="5937737" y="3221668"/>
            <a:ext cx="772633" cy="5794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D252C6C-BA64-41DD-9BFA-9E7A8F974C2C}"/>
              </a:ext>
            </a:extLst>
          </p:cNvPr>
          <p:cNvSpPr/>
          <p:nvPr/>
        </p:nvSpPr>
        <p:spPr>
          <a:xfrm rot="13298654">
            <a:off x="8963195" y="3164151"/>
            <a:ext cx="772633" cy="5794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B0914705-6399-4CD4-8869-B1C202100160}"/>
              </a:ext>
            </a:extLst>
          </p:cNvPr>
          <p:cNvSpPr/>
          <p:nvPr/>
        </p:nvSpPr>
        <p:spPr>
          <a:xfrm>
            <a:off x="7469475" y="4407195"/>
            <a:ext cx="1115429" cy="39917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>
            <a:extLst>
              <a:ext uri="{FF2B5EF4-FFF2-40B4-BE49-F238E27FC236}">
                <a16:creationId xmlns:a16="http://schemas.microsoft.com/office/drawing/2014/main" id="{C331B21C-1A27-4541-B726-245825DB3791}"/>
              </a:ext>
            </a:extLst>
          </p:cNvPr>
          <p:cNvSpPr/>
          <p:nvPr/>
        </p:nvSpPr>
        <p:spPr>
          <a:xfrm>
            <a:off x="7666101" y="4097962"/>
            <a:ext cx="722175" cy="940981"/>
          </a:xfrm>
          <a:prstGeom prst="mathMultiply">
            <a:avLst/>
          </a:prstGeom>
          <a:solidFill>
            <a:srgbClr val="FF5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rgbClr val="FF5050"/>
              </a:solidFill>
            </a:endParaRPr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6A893469-E215-4229-A66C-334D39D23ED5}"/>
              </a:ext>
            </a:extLst>
          </p:cNvPr>
          <p:cNvSpPr/>
          <p:nvPr/>
        </p:nvSpPr>
        <p:spPr>
          <a:xfrm rot="3224166">
            <a:off x="9074687" y="3040917"/>
            <a:ext cx="722175" cy="940981"/>
          </a:xfrm>
          <a:prstGeom prst="mathMultiply">
            <a:avLst/>
          </a:prstGeom>
          <a:solidFill>
            <a:srgbClr val="FF5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6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0DC5-D32D-43FE-8EBF-E93D853F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preference</a:t>
            </a:r>
            <a:b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 vs. women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59CFAF-D928-4D0B-8029-3DAF06A0E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9" b="1045"/>
          <a:stretch/>
        </p:blipFill>
        <p:spPr>
          <a:xfrm>
            <a:off x="9179852" y="856577"/>
            <a:ext cx="1799627" cy="1301166"/>
          </a:xfr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088D00B-2084-448A-A20D-57208D6EA8F3}"/>
              </a:ext>
            </a:extLst>
          </p:cNvPr>
          <p:cNvSpPr/>
          <p:nvPr/>
        </p:nvSpPr>
        <p:spPr>
          <a:xfrm>
            <a:off x="4949456" y="1142995"/>
            <a:ext cx="3232297" cy="7283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Convention for Women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B6A9B2-E223-4AFD-9840-32E7137160A7}"/>
              </a:ext>
            </a:extLst>
          </p:cNvPr>
          <p:cNvSpPr txBox="1"/>
          <p:nvPr/>
        </p:nvSpPr>
        <p:spPr>
          <a:xfrm>
            <a:off x="4949456" y="2840888"/>
            <a:ext cx="6353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Women 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5050"/>
                </a:solidFill>
              </a:rPr>
              <a:t>good at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taking care of families 		Women 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5050"/>
                </a:solidFill>
              </a:rPr>
              <a:t>love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taking care of families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Parenting Skills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Women practice to be a mother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 seldom try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3073BBC-D7B4-495B-BCB6-91C3ECDA27BB}"/>
              </a:ext>
            </a:extLst>
          </p:cNvPr>
          <p:cNvSpPr/>
          <p:nvPr/>
        </p:nvSpPr>
        <p:spPr>
          <a:xfrm>
            <a:off x="8240233" y="1384883"/>
            <a:ext cx="909083" cy="24455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6A8BE9-334F-48A1-8D32-8DA454C3D694}"/>
              </a:ext>
            </a:extLst>
          </p:cNvPr>
          <p:cNvSpPr txBox="1"/>
          <p:nvPr/>
        </p:nvSpPr>
        <p:spPr>
          <a:xfrm>
            <a:off x="10154573" y="2891797"/>
            <a:ext cx="680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16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88640-D653-4AC2-AA9E-1C21E0C9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Conclusion?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7B6D2-AB44-4888-A437-8AE043D1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27" y="761332"/>
            <a:ext cx="2330038" cy="2176156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Coerced </a:t>
            </a: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</a:t>
            </a:r>
          </a:p>
          <a:p>
            <a:pPr algn="ctr"/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choice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4A7EE7-08AC-4A1D-BDAF-5A42BBDED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82" y="761332"/>
            <a:ext cx="3220711" cy="21761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B3C122-E04D-4C13-91F8-9F6D6DBC5B5E}"/>
              </a:ext>
            </a:extLst>
          </p:cNvPr>
          <p:cNvSpPr/>
          <p:nvPr/>
        </p:nvSpPr>
        <p:spPr>
          <a:xfrm>
            <a:off x="7248595" y="454248"/>
            <a:ext cx="117051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zh-CN" altLang="en-US" sz="1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D348DF-84CD-4D85-A9C7-8E756DE1ECF2}"/>
              </a:ext>
            </a:extLst>
          </p:cNvPr>
          <p:cNvSpPr/>
          <p:nvPr/>
        </p:nvSpPr>
        <p:spPr>
          <a:xfrm>
            <a:off x="4905060" y="3706045"/>
            <a:ext cx="7066034" cy="175226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Coercion for women does exist.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Gender equality has a long way to go.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3891AC-472E-4736-BBDB-1ECD0E7197BA}"/>
              </a:ext>
            </a:extLst>
          </p:cNvPr>
          <p:cNvSpPr/>
          <p:nvPr/>
        </p:nvSpPr>
        <p:spPr>
          <a:xfrm>
            <a:off x="4797614" y="823566"/>
            <a:ext cx="2426752" cy="21761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7A8666-7C83-433F-A456-EBFABE797629}"/>
              </a:ext>
            </a:extLst>
          </p:cNvPr>
          <p:cNvSpPr txBox="1"/>
          <p:nvPr/>
        </p:nvSpPr>
        <p:spPr>
          <a:xfrm>
            <a:off x="9106786" y="6103088"/>
            <a:ext cx="280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Note: all pictures from web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8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1463-56C0-4B6E-83AF-A4857C0EE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836477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 you !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5E7D6C9-D007-4D21-AF5B-AA66F459F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68993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图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TM16401371[[fn=图集]]</Template>
  <TotalTime>317</TotalTime>
  <Words>97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Arial Black</vt:lpstr>
      <vt:lpstr>Calibri</vt:lpstr>
      <vt:lpstr>Wingdings</vt:lpstr>
      <vt:lpstr>地图集</vt:lpstr>
      <vt:lpstr>Housewife: Free Choice vs. Coercion</vt:lpstr>
      <vt:lpstr>Gender discrimination in job market</vt:lpstr>
      <vt:lpstr>Balance of family</vt:lpstr>
      <vt:lpstr>Productivity men vs.  women</vt:lpstr>
      <vt:lpstr>Personal preference men vs. women</vt:lpstr>
      <vt:lpstr>Conclusion?</vt:lpstr>
      <vt:lpstr>Thank 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Housewife: Free Choice vs. Coercion</dc:title>
  <dc:creator>wxc</dc:creator>
  <cp:lastModifiedBy>Zhong Kyrie</cp:lastModifiedBy>
  <cp:revision>48</cp:revision>
  <dcterms:created xsi:type="dcterms:W3CDTF">2018-06-04T06:16:45Z</dcterms:created>
  <dcterms:modified xsi:type="dcterms:W3CDTF">2018-06-11T06:33:42Z</dcterms:modified>
</cp:coreProperties>
</file>