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9A7"/>
    <a:srgbClr val="000000"/>
    <a:srgbClr val="17171C"/>
    <a:srgbClr val="692CFF"/>
    <a:srgbClr val="A6B6D1"/>
    <a:srgbClr val="EAF0FA"/>
    <a:srgbClr val="51459F"/>
    <a:srgbClr val="1C2025"/>
    <a:srgbClr val="262C35"/>
    <a:srgbClr val="95A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FB08-CCFE-DFD7-B289-7853D2D5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5417F-10B6-953D-9B1C-BD21A2B2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B2AC7A-7B6D-7D18-7F1B-3CDF1AEB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F4E39-01EB-D473-3E67-D04B4C02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3F2CD-5E9A-9501-6830-C7F889CB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AC44-C7B0-60D6-6686-EE7069F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C6BC9-0B21-5166-2035-FBAB00A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06667-36F9-13EC-BDF1-E27F848B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2A6B2-6BBF-ECEC-8F89-2E8CD8B5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D760D-92BC-8DF7-8DC7-13759F0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11C614-2949-2F0A-32F0-E94B040DB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4ADA0C-F513-DF7F-15D7-A49A6936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EB3ED-CCE2-0026-0AA5-A219F209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00A32-86FD-2D7D-68E1-D54279CE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263CF-994A-7F94-E650-58BA6B8B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42DC4-D1C1-2561-F8BA-9694489E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C9B52-4D09-A4B5-BB81-1B9177F4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60C38-9E51-6C23-D666-0E5A6EA3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9E927-01F1-141C-2079-A44090B6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750F8-7D6C-8570-7D3C-34614A37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68D32-03D8-AF61-82B0-C104501A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D222A-D18E-77B8-B1C3-25D24AB0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2DD8C-8B67-AF36-6116-4A475F8A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F3F7A-416F-1AD2-9B2B-453CD9F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539FD-FF1C-8336-12AB-232119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23BD3-03FE-88E6-4E76-A403C616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FE086-CE83-B52E-3C16-5F80AA58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26B182-D4BC-6472-F000-5A3D6A1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1BD5F-1A8E-C2C9-3FF3-3891651E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8D89C6-B5B8-7F7A-AABA-1A37698A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BC846-7DD9-02FD-178C-820A28A9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6A4D8-B15C-D37D-F9A7-AC4C75BA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27FAC-9974-BA89-4EB7-26AB29FD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71A84-8922-B6BD-FA8C-E9F22C34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4B3A97-C23A-646E-CE27-D7B685F07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8AFC07-7865-58A3-9795-58928CEE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C2A7E4-9DB7-8D92-D2B7-CE1936F8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D4489D-8E87-2756-2FF5-818F8DB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A8D4FD-0DA0-28B4-290D-631E285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F312D-0FF1-C13D-E030-46FE157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6A10C5-BB64-C66A-2288-129EEBCD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693F41-5191-45F5-DED9-6D03283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455E0D-1093-C64D-DB54-2A97866B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9BA1A1-6390-A66F-6A0D-8758D3BB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1B955A-5E1E-9461-F87B-370B21B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35020C-FCE2-D47F-29FB-525D49D4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9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658A-4370-D315-D2CB-C1FB349D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856F4-2573-300F-E65B-73AA0FCC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64A025-6E1C-ECD3-27FE-F3F452F2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36EA53-8C68-7E55-6BFF-768B950F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F52C1-62B8-1DD9-9B2E-A4A4D29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CA332B-2F91-3E92-0207-DB8CB99E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9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241AF-A696-7D27-24B6-4C72B13F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B2146-2E79-B791-3E3A-0AF1376D7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FEB0C-42F0-75F6-6B12-749D7173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56AAD-8BC3-174D-1749-66A497B6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8714D-B750-BCD3-17BA-97CBF64C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C47EA2-F86C-9292-1094-E300008C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B0E82-CB8F-770B-00A0-A3CC4B8C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F6CCD9-3CB7-CB10-25C4-B1261980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5713E-3B9C-C16B-30BC-D5C395D6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93F0-BD9D-4DAA-923A-9A60A95EFF93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A9079-13C2-4A28-3EB2-FD7926F77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23430-626C-AC4E-1398-086C86F6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F8C3-17F5-4B18-91D8-7ACB0C86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847657" y="181466"/>
            <a:ext cx="0" cy="64950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1D740B-3D01-4838-1CEC-AD5DE1577E71}"/>
              </a:ext>
            </a:extLst>
          </p:cNvPr>
          <p:cNvSpPr/>
          <p:nvPr/>
        </p:nvSpPr>
        <p:spPr>
          <a:xfrm>
            <a:off x="2006241" y="5863472"/>
            <a:ext cx="1543748" cy="716437"/>
          </a:xfrm>
          <a:prstGeom prst="roundRect">
            <a:avLst/>
          </a:prstGeom>
          <a:solidFill>
            <a:srgbClr val="514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A9D239-2C26-6A90-182F-016F59940D6B}"/>
              </a:ext>
            </a:extLst>
          </p:cNvPr>
          <p:cNvSpPr/>
          <p:nvPr/>
        </p:nvSpPr>
        <p:spPr>
          <a:xfrm>
            <a:off x="3749924" y="5863471"/>
            <a:ext cx="1543748" cy="716437"/>
          </a:xfrm>
          <a:prstGeom prst="roundRect">
            <a:avLst/>
          </a:prstGeom>
          <a:solidFill>
            <a:srgbClr val="514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9012C0-1D16-EAE7-7FB9-0B3DE6677E6F}"/>
              </a:ext>
            </a:extLst>
          </p:cNvPr>
          <p:cNvSpPr/>
          <p:nvPr/>
        </p:nvSpPr>
        <p:spPr>
          <a:xfrm>
            <a:off x="5493607" y="5863471"/>
            <a:ext cx="1543748" cy="716437"/>
          </a:xfrm>
          <a:prstGeom prst="roundRect">
            <a:avLst/>
          </a:prstGeom>
          <a:solidFill>
            <a:srgbClr val="514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2D23B3-047E-07BE-2F84-2DFC7F7AC9DC}"/>
              </a:ext>
            </a:extLst>
          </p:cNvPr>
          <p:cNvSpPr/>
          <p:nvPr/>
        </p:nvSpPr>
        <p:spPr>
          <a:xfrm>
            <a:off x="2006240" y="1072398"/>
            <a:ext cx="5031111" cy="2251828"/>
          </a:xfrm>
          <a:prstGeom prst="roundRect">
            <a:avLst>
              <a:gd name="adj" fmla="val 5716"/>
            </a:avLst>
          </a:prstGeom>
          <a:solidFill>
            <a:srgbClr val="514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1E558-97BB-8869-D5D5-30B7E790FD7A}"/>
              </a:ext>
            </a:extLst>
          </p:cNvPr>
          <p:cNvSpPr/>
          <p:nvPr/>
        </p:nvSpPr>
        <p:spPr>
          <a:xfrm>
            <a:off x="7180922" y="1072398"/>
            <a:ext cx="2255184" cy="2251828"/>
          </a:xfrm>
          <a:prstGeom prst="roundRect">
            <a:avLst>
              <a:gd name="adj" fmla="val 6562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CB179D-8000-CD90-2708-DF51F66F71DE}"/>
              </a:ext>
            </a:extLst>
          </p:cNvPr>
          <p:cNvSpPr/>
          <p:nvPr/>
        </p:nvSpPr>
        <p:spPr>
          <a:xfrm>
            <a:off x="9579677" y="1072398"/>
            <a:ext cx="2255184" cy="2251828"/>
          </a:xfrm>
          <a:prstGeom prst="roundRect">
            <a:avLst>
              <a:gd name="adj" fmla="val 6562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5EE8506-6501-E3F3-E530-F8D3B271CE10}"/>
              </a:ext>
            </a:extLst>
          </p:cNvPr>
          <p:cNvSpPr/>
          <p:nvPr/>
        </p:nvSpPr>
        <p:spPr>
          <a:xfrm>
            <a:off x="7180921" y="3429000"/>
            <a:ext cx="4653921" cy="3150908"/>
          </a:xfrm>
          <a:prstGeom prst="roundRect">
            <a:avLst>
              <a:gd name="adj" fmla="val 5050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BEE2FC-39BC-4E76-ADAF-85CE76975FB0}"/>
              </a:ext>
            </a:extLst>
          </p:cNvPr>
          <p:cNvSpPr/>
          <p:nvPr/>
        </p:nvSpPr>
        <p:spPr>
          <a:xfrm>
            <a:off x="2006240" y="3424926"/>
            <a:ext cx="5031102" cy="2341919"/>
          </a:xfrm>
          <a:prstGeom prst="roundRect">
            <a:avLst>
              <a:gd name="adj" fmla="val 5655"/>
            </a:avLst>
          </a:prstGeom>
          <a:solidFill>
            <a:srgbClr val="EA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D120C73-8736-D5F8-372C-B314CA2E97FC}"/>
              </a:ext>
            </a:extLst>
          </p:cNvPr>
          <p:cNvGrpSpPr/>
          <p:nvPr/>
        </p:nvGrpSpPr>
        <p:grpSpPr>
          <a:xfrm>
            <a:off x="11563350" y="533400"/>
            <a:ext cx="276225" cy="188400"/>
            <a:chOff x="11477625" y="390525"/>
            <a:chExt cx="276225" cy="18840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AF6F32-D4D3-3F4A-60AB-1E7C6CE600AD}"/>
                </a:ext>
              </a:extLst>
            </p:cNvPr>
            <p:cNvSpPr/>
            <p:nvPr/>
          </p:nvSpPr>
          <p:spPr>
            <a:xfrm>
              <a:off x="11477625" y="3905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rgbClr val="514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C96E019-61A9-1F22-4C82-8CBDFB88425C}"/>
                </a:ext>
              </a:extLst>
            </p:cNvPr>
            <p:cNvSpPr/>
            <p:nvPr/>
          </p:nvSpPr>
          <p:spPr>
            <a:xfrm>
              <a:off x="11477625" y="5429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rgbClr val="514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3B992-A88E-BF3F-4E19-3F2992DEACE1}"/>
                </a:ext>
              </a:extLst>
            </p:cNvPr>
            <p:cNvSpPr/>
            <p:nvPr/>
          </p:nvSpPr>
          <p:spPr>
            <a:xfrm>
              <a:off x="11477625" y="4667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rgbClr val="5145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307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4C3EF5A-F509-A4F8-C281-0E6F90C139A7}"/>
              </a:ext>
            </a:extLst>
          </p:cNvPr>
          <p:cNvSpPr/>
          <p:nvPr/>
        </p:nvSpPr>
        <p:spPr>
          <a:xfrm>
            <a:off x="3200399" y="4485333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83DCCA7-F9BC-B346-64D4-0670B63C1978}"/>
              </a:ext>
            </a:extLst>
          </p:cNvPr>
          <p:cNvSpPr/>
          <p:nvPr/>
        </p:nvSpPr>
        <p:spPr>
          <a:xfrm>
            <a:off x="6169236" y="4485333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7ECF18C-5E1D-6FBF-C0D7-F8EC53173D14}"/>
              </a:ext>
            </a:extLst>
          </p:cNvPr>
          <p:cNvSpPr/>
          <p:nvPr/>
        </p:nvSpPr>
        <p:spPr>
          <a:xfrm>
            <a:off x="9138073" y="4485333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3C94020-D9F5-1FDA-F0D9-CDD07B8B94A4}"/>
              </a:ext>
            </a:extLst>
          </p:cNvPr>
          <p:cNvSpPr/>
          <p:nvPr/>
        </p:nvSpPr>
        <p:spPr>
          <a:xfrm>
            <a:off x="327154" y="2772264"/>
            <a:ext cx="2694309" cy="3739927"/>
          </a:xfrm>
          <a:prstGeom prst="roundRect">
            <a:avLst>
              <a:gd name="adj" fmla="val 23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4F2E70-CA78-C27C-D72D-3E1ADE06C25A}"/>
              </a:ext>
            </a:extLst>
          </p:cNvPr>
          <p:cNvSpPr/>
          <p:nvPr/>
        </p:nvSpPr>
        <p:spPr>
          <a:xfrm>
            <a:off x="3200400" y="2772265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20FE25-A27F-1754-11F8-2271D06B27B5}"/>
              </a:ext>
            </a:extLst>
          </p:cNvPr>
          <p:cNvSpPr/>
          <p:nvPr/>
        </p:nvSpPr>
        <p:spPr>
          <a:xfrm>
            <a:off x="6169237" y="2772265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0759FC0-582B-B732-7299-D694E1717346}"/>
              </a:ext>
            </a:extLst>
          </p:cNvPr>
          <p:cNvSpPr/>
          <p:nvPr/>
        </p:nvSpPr>
        <p:spPr>
          <a:xfrm>
            <a:off x="9138074" y="2772265"/>
            <a:ext cx="2694309" cy="1548724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B4471A3-2B6E-BB46-9610-A918FB7F1F89}"/>
              </a:ext>
            </a:extLst>
          </p:cNvPr>
          <p:cNvSpPr/>
          <p:nvPr/>
        </p:nvSpPr>
        <p:spPr>
          <a:xfrm>
            <a:off x="327153" y="820130"/>
            <a:ext cx="11505230" cy="1787791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687E893-913B-B60A-2D26-E0EB8D2D40F1}"/>
              </a:ext>
            </a:extLst>
          </p:cNvPr>
          <p:cNvSpPr/>
          <p:nvPr/>
        </p:nvSpPr>
        <p:spPr>
          <a:xfrm>
            <a:off x="6169237" y="6213349"/>
            <a:ext cx="5663145" cy="298842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C50CD3-A98A-0B94-2A18-FD18C7AC4870}"/>
              </a:ext>
            </a:extLst>
          </p:cNvPr>
          <p:cNvSpPr/>
          <p:nvPr/>
        </p:nvSpPr>
        <p:spPr>
          <a:xfrm>
            <a:off x="3167937" y="6213349"/>
            <a:ext cx="2726772" cy="298842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D9A7"/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167F76C-6FD4-D994-C1BF-5E963AE671EA}"/>
              </a:ext>
            </a:extLst>
          </p:cNvPr>
          <p:cNvSpPr/>
          <p:nvPr/>
        </p:nvSpPr>
        <p:spPr>
          <a:xfrm>
            <a:off x="284375" y="252167"/>
            <a:ext cx="11623250" cy="6353666"/>
          </a:xfrm>
          <a:prstGeom prst="roundRect">
            <a:avLst>
              <a:gd name="adj" fmla="val 5836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F3A5CFA-3CD7-4C45-A706-78D33A2139C9}"/>
              </a:ext>
            </a:extLst>
          </p:cNvPr>
          <p:cNvSpPr/>
          <p:nvPr/>
        </p:nvSpPr>
        <p:spPr>
          <a:xfrm>
            <a:off x="284375" y="252167"/>
            <a:ext cx="498051" cy="635366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7D79F81-404E-7013-CE86-0896D61E5630}"/>
              </a:ext>
            </a:extLst>
          </p:cNvPr>
          <p:cNvSpPr/>
          <p:nvPr/>
        </p:nvSpPr>
        <p:spPr>
          <a:xfrm>
            <a:off x="504729" y="252167"/>
            <a:ext cx="409675" cy="635366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9CFED9F-A918-18BE-319F-5EA8AD8F75ED}"/>
              </a:ext>
            </a:extLst>
          </p:cNvPr>
          <p:cNvSpPr/>
          <p:nvPr/>
        </p:nvSpPr>
        <p:spPr>
          <a:xfrm>
            <a:off x="1146142" y="1216058"/>
            <a:ext cx="5328059" cy="2554664"/>
          </a:xfrm>
          <a:prstGeom prst="roundRect">
            <a:avLst>
              <a:gd name="adj" fmla="val 744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337E57A-CB80-E7F3-8716-D40D75D89569}"/>
              </a:ext>
            </a:extLst>
          </p:cNvPr>
          <p:cNvSpPr/>
          <p:nvPr/>
        </p:nvSpPr>
        <p:spPr>
          <a:xfrm>
            <a:off x="1146141" y="3910945"/>
            <a:ext cx="7902607" cy="2554664"/>
          </a:xfrm>
          <a:prstGeom prst="roundRect">
            <a:avLst>
              <a:gd name="adj" fmla="val 7071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77C0CB-C7FD-8DED-CF49-BC91F65E3C97}"/>
              </a:ext>
            </a:extLst>
          </p:cNvPr>
          <p:cNvSpPr/>
          <p:nvPr/>
        </p:nvSpPr>
        <p:spPr>
          <a:xfrm>
            <a:off x="6629548" y="1216058"/>
            <a:ext cx="2419200" cy="2554664"/>
          </a:xfrm>
          <a:prstGeom prst="roundRect">
            <a:avLst>
              <a:gd name="adj" fmla="val 8297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3C2491-06C8-2BD7-E680-426D243E2088}"/>
              </a:ext>
            </a:extLst>
          </p:cNvPr>
          <p:cNvSpPr/>
          <p:nvPr/>
        </p:nvSpPr>
        <p:spPr>
          <a:xfrm>
            <a:off x="9204095" y="1216058"/>
            <a:ext cx="2419156" cy="2554664"/>
          </a:xfrm>
          <a:prstGeom prst="roundRect">
            <a:avLst>
              <a:gd name="adj" fmla="val 9162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57A12E-5B6B-6A18-96F4-BAC7A613FB5B}"/>
              </a:ext>
            </a:extLst>
          </p:cNvPr>
          <p:cNvSpPr/>
          <p:nvPr/>
        </p:nvSpPr>
        <p:spPr>
          <a:xfrm>
            <a:off x="9204094" y="3910945"/>
            <a:ext cx="2419157" cy="2554664"/>
          </a:xfrm>
          <a:prstGeom prst="roundRect">
            <a:avLst>
              <a:gd name="adj" fmla="val 873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938499-77B2-4BE5-8325-ADB797A0C171}"/>
              </a:ext>
            </a:extLst>
          </p:cNvPr>
          <p:cNvSpPr txBox="1"/>
          <p:nvPr/>
        </p:nvSpPr>
        <p:spPr>
          <a:xfrm>
            <a:off x="1074586" y="591949"/>
            <a:ext cx="172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Receita Bruta</a:t>
            </a:r>
          </a:p>
        </p:txBody>
      </p:sp>
      <p:pic>
        <p:nvPicPr>
          <p:cNvPr id="22" name="Gráfico 21" descr="Círculos com setas com preenchimento sólido">
            <a:extLst>
              <a:ext uri="{FF2B5EF4-FFF2-40B4-BE49-F238E27FC236}">
                <a16:creationId xmlns:a16="http://schemas.microsoft.com/office/drawing/2014/main" id="{14018F9D-EC63-D04E-6DFB-9A2890F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218" y="1969781"/>
            <a:ext cx="299301" cy="299301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2865FD6-74DE-DB8A-EA0C-020FDFFBC35D}"/>
              </a:ext>
            </a:extLst>
          </p:cNvPr>
          <p:cNvGrpSpPr/>
          <p:nvPr/>
        </p:nvGrpSpPr>
        <p:grpSpPr>
          <a:xfrm>
            <a:off x="418633" y="1226116"/>
            <a:ext cx="360000" cy="338612"/>
            <a:chOff x="418633" y="1226116"/>
            <a:chExt cx="360000" cy="33861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8EF2B38-E586-A5CC-2759-69748A630A9A}"/>
                </a:ext>
              </a:extLst>
            </p:cNvPr>
            <p:cNvSpPr/>
            <p:nvPr/>
          </p:nvSpPr>
          <p:spPr>
            <a:xfrm>
              <a:off x="418633" y="1226116"/>
              <a:ext cx="360000" cy="338612"/>
            </a:xfrm>
            <a:prstGeom prst="roundRect">
              <a:avLst>
                <a:gd name="adj" fmla="val 28620"/>
              </a:avLst>
            </a:prstGeom>
            <a:solidFill>
              <a:srgbClr val="17171C"/>
            </a:solidFill>
            <a:ln>
              <a:noFill/>
            </a:ln>
            <a:effectLst>
              <a:outerShdw blurRad="50800" dist="38100" dir="5400000" algn="t" rotWithShape="0">
                <a:srgbClr val="50D9A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23" descr="Dólar com preenchimento sólido">
              <a:extLst>
                <a:ext uri="{FF2B5EF4-FFF2-40B4-BE49-F238E27FC236}">
                  <a16:creationId xmlns:a16="http://schemas.microsoft.com/office/drawing/2014/main" id="{B41DBA78-AC4D-068B-1E0E-9AD8578B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868" y="1272496"/>
              <a:ext cx="252000" cy="252000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120A48-A832-D2CA-8EBC-1C9C3043EC10}"/>
              </a:ext>
            </a:extLst>
          </p:cNvPr>
          <p:cNvSpPr txBox="1"/>
          <p:nvPr/>
        </p:nvSpPr>
        <p:spPr>
          <a:xfrm>
            <a:off x="433172" y="267413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703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D9A7"/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167F76C-6FD4-D994-C1BF-5E963AE671EA}"/>
              </a:ext>
            </a:extLst>
          </p:cNvPr>
          <p:cNvSpPr/>
          <p:nvPr/>
        </p:nvSpPr>
        <p:spPr>
          <a:xfrm>
            <a:off x="284375" y="252167"/>
            <a:ext cx="11623250" cy="6353666"/>
          </a:xfrm>
          <a:prstGeom prst="roundRect">
            <a:avLst>
              <a:gd name="adj" fmla="val 5836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F3A5CFA-3CD7-4C45-A706-78D33A2139C9}"/>
              </a:ext>
            </a:extLst>
          </p:cNvPr>
          <p:cNvSpPr/>
          <p:nvPr/>
        </p:nvSpPr>
        <p:spPr>
          <a:xfrm>
            <a:off x="284375" y="252167"/>
            <a:ext cx="498051" cy="635366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7D79F81-404E-7013-CE86-0896D61E5630}"/>
              </a:ext>
            </a:extLst>
          </p:cNvPr>
          <p:cNvSpPr/>
          <p:nvPr/>
        </p:nvSpPr>
        <p:spPr>
          <a:xfrm>
            <a:off x="504729" y="252167"/>
            <a:ext cx="409675" cy="635366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9CFED9F-A918-18BE-319F-5EA8AD8F75ED}"/>
              </a:ext>
            </a:extLst>
          </p:cNvPr>
          <p:cNvSpPr/>
          <p:nvPr/>
        </p:nvSpPr>
        <p:spPr>
          <a:xfrm>
            <a:off x="1146142" y="1216058"/>
            <a:ext cx="5328059" cy="2554664"/>
          </a:xfrm>
          <a:prstGeom prst="roundRect">
            <a:avLst>
              <a:gd name="adj" fmla="val 744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337E57A-CB80-E7F3-8716-D40D75D89569}"/>
              </a:ext>
            </a:extLst>
          </p:cNvPr>
          <p:cNvSpPr/>
          <p:nvPr/>
        </p:nvSpPr>
        <p:spPr>
          <a:xfrm>
            <a:off x="1146141" y="3910945"/>
            <a:ext cx="7902607" cy="2554664"/>
          </a:xfrm>
          <a:prstGeom prst="roundRect">
            <a:avLst>
              <a:gd name="adj" fmla="val 7071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77C0CB-C7FD-8DED-CF49-BC91F65E3C97}"/>
              </a:ext>
            </a:extLst>
          </p:cNvPr>
          <p:cNvSpPr/>
          <p:nvPr/>
        </p:nvSpPr>
        <p:spPr>
          <a:xfrm>
            <a:off x="6629548" y="1216058"/>
            <a:ext cx="2419200" cy="2554664"/>
          </a:xfrm>
          <a:prstGeom prst="roundRect">
            <a:avLst>
              <a:gd name="adj" fmla="val 8297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3C2491-06C8-2BD7-E680-426D243E2088}"/>
              </a:ext>
            </a:extLst>
          </p:cNvPr>
          <p:cNvSpPr/>
          <p:nvPr/>
        </p:nvSpPr>
        <p:spPr>
          <a:xfrm>
            <a:off x="9204095" y="1216058"/>
            <a:ext cx="2419156" cy="2554664"/>
          </a:xfrm>
          <a:prstGeom prst="roundRect">
            <a:avLst>
              <a:gd name="adj" fmla="val 9162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57A12E-5B6B-6A18-96F4-BAC7A613FB5B}"/>
              </a:ext>
            </a:extLst>
          </p:cNvPr>
          <p:cNvSpPr/>
          <p:nvPr/>
        </p:nvSpPr>
        <p:spPr>
          <a:xfrm>
            <a:off x="9204094" y="3910945"/>
            <a:ext cx="2419157" cy="2554664"/>
          </a:xfrm>
          <a:prstGeom prst="roundRect">
            <a:avLst>
              <a:gd name="adj" fmla="val 873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938499-77B2-4BE5-8325-ADB797A0C171}"/>
              </a:ext>
            </a:extLst>
          </p:cNvPr>
          <p:cNvSpPr txBox="1"/>
          <p:nvPr/>
        </p:nvSpPr>
        <p:spPr>
          <a:xfrm>
            <a:off x="1074586" y="591949"/>
            <a:ext cx="1412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Devolução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8EF2B38-E586-A5CC-2759-69748A630A9A}"/>
              </a:ext>
            </a:extLst>
          </p:cNvPr>
          <p:cNvSpPr/>
          <p:nvPr/>
        </p:nvSpPr>
        <p:spPr>
          <a:xfrm>
            <a:off x="418633" y="1943293"/>
            <a:ext cx="360000" cy="338612"/>
          </a:xfrm>
          <a:prstGeom prst="roundRect">
            <a:avLst>
              <a:gd name="adj" fmla="val 2862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5400000" algn="t" rotWithShape="0">
              <a:srgbClr val="50D9A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Círculos com setas com preenchimento sólido">
            <a:extLst>
              <a:ext uri="{FF2B5EF4-FFF2-40B4-BE49-F238E27FC236}">
                <a16:creationId xmlns:a16="http://schemas.microsoft.com/office/drawing/2014/main" id="{14018F9D-EC63-D04E-6DFB-9A2890F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218" y="1969781"/>
            <a:ext cx="299301" cy="299301"/>
          </a:xfrm>
          <a:prstGeom prst="rect">
            <a:avLst/>
          </a:prstGeom>
        </p:spPr>
      </p:pic>
      <p:pic>
        <p:nvPicPr>
          <p:cNvPr id="24" name="Gráfico 23" descr="Dólar com preenchimento sólido">
            <a:extLst>
              <a:ext uri="{FF2B5EF4-FFF2-40B4-BE49-F238E27FC236}">
                <a16:creationId xmlns:a16="http://schemas.microsoft.com/office/drawing/2014/main" id="{B41DBA78-AC4D-068B-1E0E-9AD8578B1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868" y="1272496"/>
            <a:ext cx="252000" cy="252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120A48-A832-D2CA-8EBC-1C9C3043EC10}"/>
              </a:ext>
            </a:extLst>
          </p:cNvPr>
          <p:cNvSpPr txBox="1"/>
          <p:nvPr/>
        </p:nvSpPr>
        <p:spPr>
          <a:xfrm>
            <a:off x="433172" y="267413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7982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D9A7"/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167F76C-6FD4-D994-C1BF-5E963AE671EA}"/>
              </a:ext>
            </a:extLst>
          </p:cNvPr>
          <p:cNvSpPr/>
          <p:nvPr/>
        </p:nvSpPr>
        <p:spPr>
          <a:xfrm>
            <a:off x="284375" y="252167"/>
            <a:ext cx="11623250" cy="6353666"/>
          </a:xfrm>
          <a:prstGeom prst="roundRect">
            <a:avLst>
              <a:gd name="adj" fmla="val 5836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F3A5CFA-3CD7-4C45-A706-78D33A2139C9}"/>
              </a:ext>
            </a:extLst>
          </p:cNvPr>
          <p:cNvSpPr/>
          <p:nvPr/>
        </p:nvSpPr>
        <p:spPr>
          <a:xfrm>
            <a:off x="284375" y="252167"/>
            <a:ext cx="498051" cy="635366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7D79F81-404E-7013-CE86-0896D61E5630}"/>
              </a:ext>
            </a:extLst>
          </p:cNvPr>
          <p:cNvSpPr/>
          <p:nvPr/>
        </p:nvSpPr>
        <p:spPr>
          <a:xfrm>
            <a:off x="504729" y="252167"/>
            <a:ext cx="409675" cy="635366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9CFED9F-A918-18BE-319F-5EA8AD8F75ED}"/>
              </a:ext>
            </a:extLst>
          </p:cNvPr>
          <p:cNvSpPr/>
          <p:nvPr/>
        </p:nvSpPr>
        <p:spPr>
          <a:xfrm>
            <a:off x="1146142" y="1216058"/>
            <a:ext cx="5328059" cy="2554664"/>
          </a:xfrm>
          <a:prstGeom prst="roundRect">
            <a:avLst>
              <a:gd name="adj" fmla="val 744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337E57A-CB80-E7F3-8716-D40D75D89569}"/>
              </a:ext>
            </a:extLst>
          </p:cNvPr>
          <p:cNvSpPr/>
          <p:nvPr/>
        </p:nvSpPr>
        <p:spPr>
          <a:xfrm>
            <a:off x="1146141" y="3910945"/>
            <a:ext cx="7902607" cy="2554664"/>
          </a:xfrm>
          <a:prstGeom prst="roundRect">
            <a:avLst>
              <a:gd name="adj" fmla="val 7071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77C0CB-C7FD-8DED-CF49-BC91F65E3C97}"/>
              </a:ext>
            </a:extLst>
          </p:cNvPr>
          <p:cNvSpPr/>
          <p:nvPr/>
        </p:nvSpPr>
        <p:spPr>
          <a:xfrm>
            <a:off x="6629548" y="1216058"/>
            <a:ext cx="2419200" cy="2554664"/>
          </a:xfrm>
          <a:prstGeom prst="roundRect">
            <a:avLst>
              <a:gd name="adj" fmla="val 8297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3C2491-06C8-2BD7-E680-426D243E2088}"/>
              </a:ext>
            </a:extLst>
          </p:cNvPr>
          <p:cNvSpPr/>
          <p:nvPr/>
        </p:nvSpPr>
        <p:spPr>
          <a:xfrm>
            <a:off x="9204095" y="1216058"/>
            <a:ext cx="2419156" cy="2554664"/>
          </a:xfrm>
          <a:prstGeom prst="roundRect">
            <a:avLst>
              <a:gd name="adj" fmla="val 9162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57A12E-5B6B-6A18-96F4-BAC7A613FB5B}"/>
              </a:ext>
            </a:extLst>
          </p:cNvPr>
          <p:cNvSpPr/>
          <p:nvPr/>
        </p:nvSpPr>
        <p:spPr>
          <a:xfrm>
            <a:off x="9204094" y="3910945"/>
            <a:ext cx="2419157" cy="2554664"/>
          </a:xfrm>
          <a:prstGeom prst="roundRect">
            <a:avLst>
              <a:gd name="adj" fmla="val 873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938499-77B2-4BE5-8325-ADB797A0C171}"/>
              </a:ext>
            </a:extLst>
          </p:cNvPr>
          <p:cNvSpPr txBox="1"/>
          <p:nvPr/>
        </p:nvSpPr>
        <p:spPr>
          <a:xfrm>
            <a:off x="1074586" y="591949"/>
            <a:ext cx="128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Desconto</a:t>
            </a:r>
          </a:p>
        </p:txBody>
      </p:sp>
      <p:pic>
        <p:nvPicPr>
          <p:cNvPr id="22" name="Gráfico 21" descr="Círculos com setas com preenchimento sólido">
            <a:extLst>
              <a:ext uri="{FF2B5EF4-FFF2-40B4-BE49-F238E27FC236}">
                <a16:creationId xmlns:a16="http://schemas.microsoft.com/office/drawing/2014/main" id="{14018F9D-EC63-D04E-6DFB-9A2890F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218" y="1969781"/>
            <a:ext cx="299301" cy="299301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8EF2B38-E586-A5CC-2759-69748A630A9A}"/>
              </a:ext>
            </a:extLst>
          </p:cNvPr>
          <p:cNvSpPr/>
          <p:nvPr/>
        </p:nvSpPr>
        <p:spPr>
          <a:xfrm>
            <a:off x="418633" y="2687365"/>
            <a:ext cx="360000" cy="338612"/>
          </a:xfrm>
          <a:prstGeom prst="roundRect">
            <a:avLst>
              <a:gd name="adj" fmla="val 28620"/>
            </a:avLst>
          </a:prstGeom>
          <a:solidFill>
            <a:srgbClr val="17171C"/>
          </a:solidFill>
          <a:ln>
            <a:noFill/>
          </a:ln>
          <a:effectLst>
            <a:outerShdw blurRad="50800" dist="38100" dir="5400000" algn="t" rotWithShape="0">
              <a:srgbClr val="50D9A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Dólar com preenchimento sólido">
            <a:extLst>
              <a:ext uri="{FF2B5EF4-FFF2-40B4-BE49-F238E27FC236}">
                <a16:creationId xmlns:a16="http://schemas.microsoft.com/office/drawing/2014/main" id="{B41DBA78-AC4D-068B-1E0E-9AD8578B1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868" y="1272496"/>
            <a:ext cx="252000" cy="252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120A48-A832-D2CA-8EBC-1C9C3043EC10}"/>
              </a:ext>
            </a:extLst>
          </p:cNvPr>
          <p:cNvSpPr txBox="1"/>
          <p:nvPr/>
        </p:nvSpPr>
        <p:spPr>
          <a:xfrm>
            <a:off x="433172" y="267413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86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rgbClr val="1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6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rgbClr val="1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847657" y="181466"/>
            <a:ext cx="0" cy="64950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2D23B3-047E-07BE-2F84-2DFC7F7AC9DC}"/>
              </a:ext>
            </a:extLst>
          </p:cNvPr>
          <p:cNvSpPr/>
          <p:nvPr/>
        </p:nvSpPr>
        <p:spPr>
          <a:xfrm>
            <a:off x="2006240" y="1072398"/>
            <a:ext cx="5031111" cy="2251828"/>
          </a:xfrm>
          <a:prstGeom prst="roundRect">
            <a:avLst>
              <a:gd name="adj" fmla="val 5716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1E558-97BB-8869-D5D5-30B7E790FD7A}"/>
              </a:ext>
            </a:extLst>
          </p:cNvPr>
          <p:cNvSpPr/>
          <p:nvPr/>
        </p:nvSpPr>
        <p:spPr>
          <a:xfrm>
            <a:off x="7180922" y="1072398"/>
            <a:ext cx="2255184" cy="2251828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CB179D-8000-CD90-2708-DF51F66F71DE}"/>
              </a:ext>
            </a:extLst>
          </p:cNvPr>
          <p:cNvSpPr/>
          <p:nvPr/>
        </p:nvSpPr>
        <p:spPr>
          <a:xfrm>
            <a:off x="9579677" y="1072398"/>
            <a:ext cx="2255184" cy="2251828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5EE8506-6501-E3F3-E530-F8D3B271CE10}"/>
              </a:ext>
            </a:extLst>
          </p:cNvPr>
          <p:cNvSpPr/>
          <p:nvPr/>
        </p:nvSpPr>
        <p:spPr>
          <a:xfrm>
            <a:off x="7180921" y="3839746"/>
            <a:ext cx="4653921" cy="2740162"/>
          </a:xfrm>
          <a:prstGeom prst="roundRect">
            <a:avLst>
              <a:gd name="adj" fmla="val 5050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BEE2FC-39BC-4E76-ADAF-85CE76975FB0}"/>
              </a:ext>
            </a:extLst>
          </p:cNvPr>
          <p:cNvSpPr/>
          <p:nvPr/>
        </p:nvSpPr>
        <p:spPr>
          <a:xfrm>
            <a:off x="2006240" y="3839745"/>
            <a:ext cx="5031102" cy="2740162"/>
          </a:xfrm>
          <a:prstGeom prst="roundRect">
            <a:avLst>
              <a:gd name="adj" fmla="val 5655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D120C73-8736-D5F8-372C-B314CA2E97FC}"/>
              </a:ext>
            </a:extLst>
          </p:cNvPr>
          <p:cNvGrpSpPr/>
          <p:nvPr/>
        </p:nvGrpSpPr>
        <p:grpSpPr>
          <a:xfrm>
            <a:off x="11563350" y="533400"/>
            <a:ext cx="276225" cy="188400"/>
            <a:chOff x="11477625" y="390525"/>
            <a:chExt cx="276225" cy="18840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AF6F32-D4D3-3F4A-60AB-1E7C6CE600AD}"/>
                </a:ext>
              </a:extLst>
            </p:cNvPr>
            <p:cNvSpPr/>
            <p:nvPr/>
          </p:nvSpPr>
          <p:spPr>
            <a:xfrm>
              <a:off x="11477625" y="3905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C96E019-61A9-1F22-4C82-8CBDFB88425C}"/>
                </a:ext>
              </a:extLst>
            </p:cNvPr>
            <p:cNvSpPr/>
            <p:nvPr/>
          </p:nvSpPr>
          <p:spPr>
            <a:xfrm>
              <a:off x="11477625" y="5429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3B992-A88E-BF3F-4E19-3F2992DEACE1}"/>
                </a:ext>
              </a:extLst>
            </p:cNvPr>
            <p:cNvSpPr/>
            <p:nvPr/>
          </p:nvSpPr>
          <p:spPr>
            <a:xfrm>
              <a:off x="11477625" y="4667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FBB2D7C-7F27-2D5C-C460-E894EF51B92E}"/>
              </a:ext>
            </a:extLst>
          </p:cNvPr>
          <p:cNvGrpSpPr/>
          <p:nvPr/>
        </p:nvGrpSpPr>
        <p:grpSpPr>
          <a:xfrm>
            <a:off x="1894262" y="1626661"/>
            <a:ext cx="150389" cy="1548000"/>
            <a:chOff x="1894262" y="1334261"/>
            <a:chExt cx="150389" cy="1766201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075D745-397B-FDAE-C1DE-E74A9014BFDA}"/>
                </a:ext>
              </a:extLst>
            </p:cNvPr>
            <p:cNvSpPr/>
            <p:nvPr/>
          </p:nvSpPr>
          <p:spPr>
            <a:xfrm>
              <a:off x="1936651" y="1334261"/>
              <a:ext cx="108000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88C23B1-D49E-4702-9BEA-D30CCA00F456}"/>
                </a:ext>
              </a:extLst>
            </p:cNvPr>
            <p:cNvSpPr/>
            <p:nvPr/>
          </p:nvSpPr>
          <p:spPr>
            <a:xfrm>
              <a:off x="1894262" y="1334261"/>
              <a:ext cx="111978" cy="1766201"/>
            </a:xfrm>
            <a:prstGeom prst="rect">
              <a:avLst/>
            </a:prstGeom>
            <a:solidFill>
              <a:srgbClr val="14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EEBEDAD-429B-D474-E43D-D50FF9992302}"/>
              </a:ext>
            </a:extLst>
          </p:cNvPr>
          <p:cNvGrpSpPr/>
          <p:nvPr/>
        </p:nvGrpSpPr>
        <p:grpSpPr>
          <a:xfrm>
            <a:off x="3536792" y="1626661"/>
            <a:ext cx="161465" cy="1548000"/>
            <a:chOff x="1877639" y="1334261"/>
            <a:chExt cx="161465" cy="17662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E5E969-7964-9118-E126-C6FD9C8093BC}"/>
                </a:ext>
              </a:extLst>
            </p:cNvPr>
            <p:cNvSpPr/>
            <p:nvPr/>
          </p:nvSpPr>
          <p:spPr>
            <a:xfrm>
              <a:off x="1931104" y="1334261"/>
              <a:ext cx="108000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9B89937-520A-3C53-A93B-313A60FB50F5}"/>
                </a:ext>
              </a:extLst>
            </p:cNvPr>
            <p:cNvSpPr/>
            <p:nvPr/>
          </p:nvSpPr>
          <p:spPr>
            <a:xfrm>
              <a:off x="1877639" y="1334261"/>
              <a:ext cx="119076" cy="1766201"/>
            </a:xfrm>
            <a:prstGeom prst="rect">
              <a:avLst/>
            </a:prstGeom>
            <a:solidFill>
              <a:srgbClr val="1C2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8DE5D0-EAEE-0253-5DAE-A1D1DB01E226}"/>
              </a:ext>
            </a:extLst>
          </p:cNvPr>
          <p:cNvGrpSpPr/>
          <p:nvPr/>
        </p:nvGrpSpPr>
        <p:grpSpPr>
          <a:xfrm>
            <a:off x="5159190" y="1608731"/>
            <a:ext cx="255762" cy="1620000"/>
            <a:chOff x="1890622" y="1313803"/>
            <a:chExt cx="157049" cy="1848349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7F5D242-28EF-013F-40F1-CAA4A1A8AE60}"/>
                </a:ext>
              </a:extLst>
            </p:cNvPr>
            <p:cNvSpPr/>
            <p:nvPr/>
          </p:nvSpPr>
          <p:spPr>
            <a:xfrm>
              <a:off x="1937144" y="1334261"/>
              <a:ext cx="110527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4C9C954-0FBA-4305-79B0-7F8C0D46E695}"/>
                </a:ext>
              </a:extLst>
            </p:cNvPr>
            <p:cNvSpPr/>
            <p:nvPr/>
          </p:nvSpPr>
          <p:spPr>
            <a:xfrm>
              <a:off x="1890622" y="1313803"/>
              <a:ext cx="132132" cy="1848349"/>
            </a:xfrm>
            <a:prstGeom prst="rect">
              <a:avLst/>
            </a:prstGeom>
            <a:solidFill>
              <a:srgbClr val="1C2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C7CDBA7-5381-C63B-6E92-92F941395322}"/>
              </a:ext>
            </a:extLst>
          </p:cNvPr>
          <p:cNvSpPr txBox="1"/>
          <p:nvPr/>
        </p:nvSpPr>
        <p:spPr>
          <a:xfrm>
            <a:off x="1999075" y="2142182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ANO ANTERIOR: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YOY: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E6A2B5-690D-FF45-4283-5820E4211767}"/>
              </a:ext>
            </a:extLst>
          </p:cNvPr>
          <p:cNvSpPr txBox="1"/>
          <p:nvPr/>
        </p:nvSpPr>
        <p:spPr>
          <a:xfrm>
            <a:off x="3668004" y="2142182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ANO ANTERIOR: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YOY: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70EB0-CEB5-71F5-BE58-40EE8394288E}"/>
              </a:ext>
            </a:extLst>
          </p:cNvPr>
          <p:cNvSpPr txBox="1"/>
          <p:nvPr/>
        </p:nvSpPr>
        <p:spPr>
          <a:xfrm>
            <a:off x="5371807" y="2142182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ANO ANTERIOR: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YOY: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980F86B-0604-16EA-A952-E3E83B210331}"/>
              </a:ext>
            </a:extLst>
          </p:cNvPr>
          <p:cNvCxnSpPr/>
          <p:nvPr/>
        </p:nvCxnSpPr>
        <p:spPr>
          <a:xfrm>
            <a:off x="2006240" y="1344707"/>
            <a:ext cx="50311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1ACC7A-6FF2-21F7-F7E2-4ACC5CAD4D9B}"/>
              </a:ext>
            </a:extLst>
          </p:cNvPr>
          <p:cNvCxnSpPr>
            <a:cxnSpLocks/>
          </p:cNvCxnSpPr>
          <p:nvPr/>
        </p:nvCxnSpPr>
        <p:spPr>
          <a:xfrm flipV="1">
            <a:off x="3655868" y="1344707"/>
            <a:ext cx="0" cy="1979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290599A-8CD3-B5B1-AE5A-6B7376E9FC94}"/>
              </a:ext>
            </a:extLst>
          </p:cNvPr>
          <p:cNvCxnSpPr>
            <a:cxnSpLocks/>
          </p:cNvCxnSpPr>
          <p:nvPr/>
        </p:nvCxnSpPr>
        <p:spPr>
          <a:xfrm flipV="1">
            <a:off x="5370075" y="1344707"/>
            <a:ext cx="0" cy="1979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0606C1B-1779-9752-CDE7-419580C437EF}"/>
              </a:ext>
            </a:extLst>
          </p:cNvPr>
          <p:cNvSpPr/>
          <p:nvPr/>
        </p:nvSpPr>
        <p:spPr>
          <a:xfrm>
            <a:off x="1998738" y="3420854"/>
            <a:ext cx="9836104" cy="322264"/>
          </a:xfrm>
          <a:prstGeom prst="roundRect">
            <a:avLst>
              <a:gd name="adj" fmla="val 25128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578150C-4B4C-F9A5-CFED-DE5F726BEDF3}"/>
              </a:ext>
            </a:extLst>
          </p:cNvPr>
          <p:cNvGrpSpPr/>
          <p:nvPr/>
        </p:nvGrpSpPr>
        <p:grpSpPr>
          <a:xfrm>
            <a:off x="406682" y="1636416"/>
            <a:ext cx="901274" cy="247966"/>
            <a:chOff x="433577" y="1555737"/>
            <a:chExt cx="901274" cy="24796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7EDBB6-70B0-5808-E03B-6A9A4DCFE8AF}"/>
                </a:ext>
              </a:extLst>
            </p:cNvPr>
            <p:cNvSpPr txBox="1"/>
            <p:nvPr/>
          </p:nvSpPr>
          <p:spPr>
            <a:xfrm>
              <a:off x="728595" y="157287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FFC000"/>
                  </a:solidFill>
                </a:rPr>
                <a:t>RESUMO</a:t>
              </a:r>
            </a:p>
          </p:txBody>
        </p:sp>
        <p:pic>
          <p:nvPicPr>
            <p:cNvPr id="43" name="Gráfico 42" descr="Gráfico de barras com preenchimento sólido">
              <a:extLst>
                <a:ext uri="{FF2B5EF4-FFF2-40B4-BE49-F238E27FC236}">
                  <a16:creationId xmlns:a16="http://schemas.microsoft.com/office/drawing/2014/main" id="{CEA5F89E-3C92-E2F0-CA07-A95F749D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577" y="1555737"/>
              <a:ext cx="230832" cy="230832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3C7D5B6-6CB3-1202-E9B9-941873A95125}"/>
              </a:ext>
            </a:extLst>
          </p:cNvPr>
          <p:cNvGrpSpPr/>
          <p:nvPr/>
        </p:nvGrpSpPr>
        <p:grpSpPr>
          <a:xfrm>
            <a:off x="409637" y="2181505"/>
            <a:ext cx="1263804" cy="232219"/>
            <a:chOff x="436532" y="2100826"/>
            <a:chExt cx="1263804" cy="232219"/>
          </a:xfrm>
        </p:grpSpPr>
        <p:pic>
          <p:nvPicPr>
            <p:cNvPr id="41" name="Gráfico 40" descr="Fluxograma com preenchimento sólido">
              <a:extLst>
                <a:ext uri="{FF2B5EF4-FFF2-40B4-BE49-F238E27FC236}">
                  <a16:creationId xmlns:a16="http://schemas.microsoft.com/office/drawing/2014/main" id="{76191B6A-B08F-059A-F118-8EB96E76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36532" y="2102645"/>
              <a:ext cx="230400" cy="230400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A433DEF-0615-D6ED-3D61-8B234A1FBB9C}"/>
                </a:ext>
              </a:extLst>
            </p:cNvPr>
            <p:cNvSpPr txBox="1"/>
            <p:nvPr/>
          </p:nvSpPr>
          <p:spPr>
            <a:xfrm>
              <a:off x="728595" y="2100826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DECOMPOSIÇÃO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7FF1A04-87FB-3736-F13B-FC305E5B8A54}"/>
              </a:ext>
            </a:extLst>
          </p:cNvPr>
          <p:cNvGrpSpPr/>
          <p:nvPr/>
        </p:nvGrpSpPr>
        <p:grpSpPr>
          <a:xfrm>
            <a:off x="406682" y="2729583"/>
            <a:ext cx="837154" cy="230832"/>
            <a:chOff x="433577" y="2648904"/>
            <a:chExt cx="837154" cy="230832"/>
          </a:xfrm>
        </p:grpSpPr>
        <p:pic>
          <p:nvPicPr>
            <p:cNvPr id="39" name="Gráfico 38" descr="Tabela com preenchimento sólido">
              <a:extLst>
                <a:ext uri="{FF2B5EF4-FFF2-40B4-BE49-F238E27FC236}">
                  <a16:creationId xmlns:a16="http://schemas.microsoft.com/office/drawing/2014/main" id="{704F2C3A-9E24-7EDA-0673-31A0F86F3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577" y="2649120"/>
              <a:ext cx="230400" cy="230400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190F536-044E-5467-FD09-F8C19FB05E04}"/>
                </a:ext>
              </a:extLst>
            </p:cNvPr>
            <p:cNvSpPr txBox="1"/>
            <p:nvPr/>
          </p:nvSpPr>
          <p:spPr>
            <a:xfrm>
              <a:off x="728595" y="2648904"/>
              <a:ext cx="5421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TABELA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AEB40D0-9B78-091A-A4A5-76F97608EB24}"/>
              </a:ext>
            </a:extLst>
          </p:cNvPr>
          <p:cNvGrpSpPr/>
          <p:nvPr/>
        </p:nvGrpSpPr>
        <p:grpSpPr>
          <a:xfrm>
            <a:off x="318644" y="5054756"/>
            <a:ext cx="1364044" cy="1498265"/>
            <a:chOff x="614479" y="5054756"/>
            <a:chExt cx="1364044" cy="149826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5F854680-9394-C6DE-DE15-BB5A58AA92EC}"/>
                </a:ext>
              </a:extLst>
            </p:cNvPr>
            <p:cNvSpPr/>
            <p:nvPr/>
          </p:nvSpPr>
          <p:spPr>
            <a:xfrm>
              <a:off x="614479" y="5054756"/>
              <a:ext cx="1364044" cy="1498265"/>
            </a:xfrm>
            <a:prstGeom prst="roundRect">
              <a:avLst>
                <a:gd name="adj" fmla="val 7583"/>
              </a:avLst>
            </a:prstGeom>
            <a:solidFill>
              <a:srgbClr val="514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4898B4BF-3FBF-A76B-890F-C63A7B39D89C}"/>
                </a:ext>
              </a:extLst>
            </p:cNvPr>
            <p:cNvSpPr/>
            <p:nvPr/>
          </p:nvSpPr>
          <p:spPr>
            <a:xfrm>
              <a:off x="766879" y="6151585"/>
              <a:ext cx="1062048" cy="294655"/>
            </a:xfrm>
            <a:prstGeom prst="roundRect">
              <a:avLst>
                <a:gd name="adj" fmla="val 265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rgbClr val="692CFF"/>
                </a:solidFill>
              </a:endParaRPr>
            </a:p>
          </p:txBody>
        </p:sp>
      </p:grpSp>
      <p:pic>
        <p:nvPicPr>
          <p:cNvPr id="52" name="Imagem 51">
            <a:extLst>
              <a:ext uri="{FF2B5EF4-FFF2-40B4-BE49-F238E27FC236}">
                <a16:creationId xmlns:a16="http://schemas.microsoft.com/office/drawing/2014/main" id="{AF964304-8DA5-B00B-E980-02BA7737A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" y="4489006"/>
            <a:ext cx="1634400" cy="1089818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6BC2A1E-8C97-8218-D30A-AB71A705284A}"/>
              </a:ext>
            </a:extLst>
          </p:cNvPr>
          <p:cNvSpPr txBox="1"/>
          <p:nvPr/>
        </p:nvSpPr>
        <p:spPr>
          <a:xfrm>
            <a:off x="317265" y="5559724"/>
            <a:ext cx="13640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Clique em qualquer ícone abaixo para acessar as redes sociais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3DE4B40-49F2-445F-1CFE-3E751AE00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4" y="6177462"/>
            <a:ext cx="252000" cy="2520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3B9BB949-67EB-624F-6133-CB826C1B5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2" y="6177462"/>
            <a:ext cx="252000" cy="2520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95411385-82EF-437D-208E-12F36A7FEC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6" y="6177462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rgbClr val="1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BEE2FC-39BC-4E76-ADAF-85CE76975FB0}"/>
              </a:ext>
            </a:extLst>
          </p:cNvPr>
          <p:cNvSpPr/>
          <p:nvPr/>
        </p:nvSpPr>
        <p:spPr>
          <a:xfrm>
            <a:off x="2006240" y="1072398"/>
            <a:ext cx="9828602" cy="5507509"/>
          </a:xfrm>
          <a:prstGeom prst="roundRect">
            <a:avLst>
              <a:gd name="adj" fmla="val 5655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847657" y="181466"/>
            <a:ext cx="0" cy="64950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D120C73-8736-D5F8-372C-B314CA2E97FC}"/>
              </a:ext>
            </a:extLst>
          </p:cNvPr>
          <p:cNvGrpSpPr/>
          <p:nvPr/>
        </p:nvGrpSpPr>
        <p:grpSpPr>
          <a:xfrm>
            <a:off x="11563350" y="533400"/>
            <a:ext cx="276225" cy="188400"/>
            <a:chOff x="11477625" y="390525"/>
            <a:chExt cx="276225" cy="18840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AF6F32-D4D3-3F4A-60AB-1E7C6CE600AD}"/>
                </a:ext>
              </a:extLst>
            </p:cNvPr>
            <p:cNvSpPr/>
            <p:nvPr/>
          </p:nvSpPr>
          <p:spPr>
            <a:xfrm>
              <a:off x="11477625" y="3905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C96E019-61A9-1F22-4C82-8CBDFB88425C}"/>
                </a:ext>
              </a:extLst>
            </p:cNvPr>
            <p:cNvSpPr/>
            <p:nvPr/>
          </p:nvSpPr>
          <p:spPr>
            <a:xfrm>
              <a:off x="11477625" y="5429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3B992-A88E-BF3F-4E19-3F2992DEACE1}"/>
                </a:ext>
              </a:extLst>
            </p:cNvPr>
            <p:cNvSpPr/>
            <p:nvPr/>
          </p:nvSpPr>
          <p:spPr>
            <a:xfrm>
              <a:off x="11477625" y="4667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578150C-4B4C-F9A5-CFED-DE5F726BEDF3}"/>
              </a:ext>
            </a:extLst>
          </p:cNvPr>
          <p:cNvGrpSpPr/>
          <p:nvPr/>
        </p:nvGrpSpPr>
        <p:grpSpPr>
          <a:xfrm>
            <a:off x="406682" y="1636416"/>
            <a:ext cx="901274" cy="247966"/>
            <a:chOff x="433577" y="1555737"/>
            <a:chExt cx="901274" cy="24796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7EDBB6-70B0-5808-E03B-6A9A4DCFE8AF}"/>
                </a:ext>
              </a:extLst>
            </p:cNvPr>
            <p:cNvSpPr txBox="1"/>
            <p:nvPr/>
          </p:nvSpPr>
          <p:spPr>
            <a:xfrm>
              <a:off x="728595" y="157287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RESUMO</a:t>
              </a:r>
            </a:p>
          </p:txBody>
        </p:sp>
        <p:pic>
          <p:nvPicPr>
            <p:cNvPr id="43" name="Gráfico 42" descr="Gráfico de barras com preenchimento sólido">
              <a:extLst>
                <a:ext uri="{FF2B5EF4-FFF2-40B4-BE49-F238E27FC236}">
                  <a16:creationId xmlns:a16="http://schemas.microsoft.com/office/drawing/2014/main" id="{CEA5F89E-3C92-E2F0-CA07-A95F749D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577" y="1555737"/>
              <a:ext cx="230832" cy="230832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3C7D5B6-6CB3-1202-E9B9-941873A95125}"/>
              </a:ext>
            </a:extLst>
          </p:cNvPr>
          <p:cNvGrpSpPr/>
          <p:nvPr/>
        </p:nvGrpSpPr>
        <p:grpSpPr>
          <a:xfrm>
            <a:off x="409637" y="2181505"/>
            <a:ext cx="1263804" cy="232219"/>
            <a:chOff x="436532" y="2100826"/>
            <a:chExt cx="1263804" cy="232219"/>
          </a:xfrm>
        </p:grpSpPr>
        <p:pic>
          <p:nvPicPr>
            <p:cNvPr id="41" name="Gráfico 40" descr="Fluxograma com preenchimento sólido">
              <a:extLst>
                <a:ext uri="{FF2B5EF4-FFF2-40B4-BE49-F238E27FC236}">
                  <a16:creationId xmlns:a16="http://schemas.microsoft.com/office/drawing/2014/main" id="{76191B6A-B08F-059A-F118-8EB96E76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36532" y="2102645"/>
              <a:ext cx="230400" cy="230400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A433DEF-0615-D6ED-3D61-8B234A1FBB9C}"/>
                </a:ext>
              </a:extLst>
            </p:cNvPr>
            <p:cNvSpPr txBox="1"/>
            <p:nvPr/>
          </p:nvSpPr>
          <p:spPr>
            <a:xfrm>
              <a:off x="728595" y="2100826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FFC000"/>
                  </a:solidFill>
                </a:rPr>
                <a:t>DECOMPOSIÇÃO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7FF1A04-87FB-3736-F13B-FC305E5B8A54}"/>
              </a:ext>
            </a:extLst>
          </p:cNvPr>
          <p:cNvGrpSpPr/>
          <p:nvPr/>
        </p:nvGrpSpPr>
        <p:grpSpPr>
          <a:xfrm>
            <a:off x="406682" y="2729583"/>
            <a:ext cx="837154" cy="230832"/>
            <a:chOff x="433577" y="2648904"/>
            <a:chExt cx="837154" cy="230832"/>
          </a:xfrm>
        </p:grpSpPr>
        <p:pic>
          <p:nvPicPr>
            <p:cNvPr id="39" name="Gráfico 38" descr="Tabela com preenchimento sólido">
              <a:extLst>
                <a:ext uri="{FF2B5EF4-FFF2-40B4-BE49-F238E27FC236}">
                  <a16:creationId xmlns:a16="http://schemas.microsoft.com/office/drawing/2014/main" id="{704F2C3A-9E24-7EDA-0673-31A0F86F3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577" y="2649120"/>
              <a:ext cx="230400" cy="230400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190F536-044E-5467-FD09-F8C19FB05E04}"/>
                </a:ext>
              </a:extLst>
            </p:cNvPr>
            <p:cNvSpPr txBox="1"/>
            <p:nvPr/>
          </p:nvSpPr>
          <p:spPr>
            <a:xfrm>
              <a:off x="728595" y="2648904"/>
              <a:ext cx="5421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TABELA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AEB40D0-9B78-091A-A4A5-76F97608EB24}"/>
              </a:ext>
            </a:extLst>
          </p:cNvPr>
          <p:cNvGrpSpPr/>
          <p:nvPr/>
        </p:nvGrpSpPr>
        <p:grpSpPr>
          <a:xfrm>
            <a:off x="318644" y="5054756"/>
            <a:ext cx="1364044" cy="1498265"/>
            <a:chOff x="614479" y="5054756"/>
            <a:chExt cx="1364044" cy="149826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5F854680-9394-C6DE-DE15-BB5A58AA92EC}"/>
                </a:ext>
              </a:extLst>
            </p:cNvPr>
            <p:cNvSpPr/>
            <p:nvPr/>
          </p:nvSpPr>
          <p:spPr>
            <a:xfrm>
              <a:off x="614479" y="5054756"/>
              <a:ext cx="1364044" cy="1498265"/>
            </a:xfrm>
            <a:prstGeom prst="roundRect">
              <a:avLst>
                <a:gd name="adj" fmla="val 7583"/>
              </a:avLst>
            </a:prstGeom>
            <a:solidFill>
              <a:srgbClr val="514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4898B4BF-3FBF-A76B-890F-C63A7B39D89C}"/>
                </a:ext>
              </a:extLst>
            </p:cNvPr>
            <p:cNvSpPr/>
            <p:nvPr/>
          </p:nvSpPr>
          <p:spPr>
            <a:xfrm>
              <a:off x="766879" y="6151585"/>
              <a:ext cx="1062048" cy="294655"/>
            </a:xfrm>
            <a:prstGeom prst="roundRect">
              <a:avLst>
                <a:gd name="adj" fmla="val 265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rgbClr val="692CFF"/>
                </a:solidFill>
              </a:endParaRPr>
            </a:p>
          </p:txBody>
        </p:sp>
      </p:grpSp>
      <p:pic>
        <p:nvPicPr>
          <p:cNvPr id="52" name="Imagem 51">
            <a:extLst>
              <a:ext uri="{FF2B5EF4-FFF2-40B4-BE49-F238E27FC236}">
                <a16:creationId xmlns:a16="http://schemas.microsoft.com/office/drawing/2014/main" id="{AF964304-8DA5-B00B-E980-02BA7737A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" y="4489006"/>
            <a:ext cx="1634400" cy="1089818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6BC2A1E-8C97-8218-D30A-AB71A705284A}"/>
              </a:ext>
            </a:extLst>
          </p:cNvPr>
          <p:cNvSpPr txBox="1"/>
          <p:nvPr/>
        </p:nvSpPr>
        <p:spPr>
          <a:xfrm>
            <a:off x="317265" y="5559724"/>
            <a:ext cx="13640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Clique em qualquer ícone abaixo para acessar as redes sociais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3DE4B40-49F2-445F-1CFE-3E751AE00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4" y="6177462"/>
            <a:ext cx="252000" cy="2520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3B9BB949-67EB-624F-6133-CB826C1B5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2" y="6177462"/>
            <a:ext cx="252000" cy="2520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95411385-82EF-437D-208E-12F36A7FEC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6" y="6177462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rgbClr val="1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BEE2FC-39BC-4E76-ADAF-85CE76975FB0}"/>
              </a:ext>
            </a:extLst>
          </p:cNvPr>
          <p:cNvSpPr/>
          <p:nvPr/>
        </p:nvSpPr>
        <p:spPr>
          <a:xfrm>
            <a:off x="2006240" y="1072398"/>
            <a:ext cx="9828602" cy="5507509"/>
          </a:xfrm>
          <a:prstGeom prst="roundRect">
            <a:avLst>
              <a:gd name="adj" fmla="val 5655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847657" y="181466"/>
            <a:ext cx="0" cy="649506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D120C73-8736-D5F8-372C-B314CA2E97FC}"/>
              </a:ext>
            </a:extLst>
          </p:cNvPr>
          <p:cNvGrpSpPr/>
          <p:nvPr/>
        </p:nvGrpSpPr>
        <p:grpSpPr>
          <a:xfrm>
            <a:off x="11563350" y="533400"/>
            <a:ext cx="276225" cy="188400"/>
            <a:chOff x="11477625" y="390525"/>
            <a:chExt cx="276225" cy="18840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AF6F32-D4D3-3F4A-60AB-1E7C6CE600AD}"/>
                </a:ext>
              </a:extLst>
            </p:cNvPr>
            <p:cNvSpPr/>
            <p:nvPr/>
          </p:nvSpPr>
          <p:spPr>
            <a:xfrm>
              <a:off x="11477625" y="3905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C96E019-61A9-1F22-4C82-8CBDFB88425C}"/>
                </a:ext>
              </a:extLst>
            </p:cNvPr>
            <p:cNvSpPr/>
            <p:nvPr/>
          </p:nvSpPr>
          <p:spPr>
            <a:xfrm>
              <a:off x="11477625" y="5429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3B992-A88E-BF3F-4E19-3F2992DEACE1}"/>
                </a:ext>
              </a:extLst>
            </p:cNvPr>
            <p:cNvSpPr/>
            <p:nvPr/>
          </p:nvSpPr>
          <p:spPr>
            <a:xfrm>
              <a:off x="11477625" y="4667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578150C-4B4C-F9A5-CFED-DE5F726BEDF3}"/>
              </a:ext>
            </a:extLst>
          </p:cNvPr>
          <p:cNvGrpSpPr/>
          <p:nvPr/>
        </p:nvGrpSpPr>
        <p:grpSpPr>
          <a:xfrm>
            <a:off x="406682" y="1636416"/>
            <a:ext cx="901274" cy="247966"/>
            <a:chOff x="433577" y="1555737"/>
            <a:chExt cx="901274" cy="24796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7EDBB6-70B0-5808-E03B-6A9A4DCFE8AF}"/>
                </a:ext>
              </a:extLst>
            </p:cNvPr>
            <p:cNvSpPr txBox="1"/>
            <p:nvPr/>
          </p:nvSpPr>
          <p:spPr>
            <a:xfrm>
              <a:off x="728595" y="1572871"/>
              <a:ext cx="606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RESUMO</a:t>
              </a:r>
            </a:p>
          </p:txBody>
        </p:sp>
        <p:pic>
          <p:nvPicPr>
            <p:cNvPr id="43" name="Gráfico 42" descr="Gráfico de barras com preenchimento sólido">
              <a:extLst>
                <a:ext uri="{FF2B5EF4-FFF2-40B4-BE49-F238E27FC236}">
                  <a16:creationId xmlns:a16="http://schemas.microsoft.com/office/drawing/2014/main" id="{CEA5F89E-3C92-E2F0-CA07-A95F749D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577" y="1555737"/>
              <a:ext cx="230832" cy="230832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3C7D5B6-6CB3-1202-E9B9-941873A95125}"/>
              </a:ext>
            </a:extLst>
          </p:cNvPr>
          <p:cNvGrpSpPr/>
          <p:nvPr/>
        </p:nvGrpSpPr>
        <p:grpSpPr>
          <a:xfrm>
            <a:off x="409637" y="2181505"/>
            <a:ext cx="1263804" cy="232219"/>
            <a:chOff x="436532" y="2100826"/>
            <a:chExt cx="1263804" cy="232219"/>
          </a:xfrm>
        </p:grpSpPr>
        <p:pic>
          <p:nvPicPr>
            <p:cNvPr id="41" name="Gráfico 40" descr="Fluxograma com preenchimento sólido">
              <a:extLst>
                <a:ext uri="{FF2B5EF4-FFF2-40B4-BE49-F238E27FC236}">
                  <a16:creationId xmlns:a16="http://schemas.microsoft.com/office/drawing/2014/main" id="{76191B6A-B08F-059A-F118-8EB96E76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36532" y="2102645"/>
              <a:ext cx="230400" cy="230400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A433DEF-0615-D6ED-3D61-8B234A1FBB9C}"/>
                </a:ext>
              </a:extLst>
            </p:cNvPr>
            <p:cNvSpPr txBox="1"/>
            <p:nvPr/>
          </p:nvSpPr>
          <p:spPr>
            <a:xfrm>
              <a:off x="728595" y="2100826"/>
              <a:ext cx="9717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</a:rPr>
                <a:t>DECOMPOSIÇÃO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7FF1A04-87FB-3736-F13B-FC305E5B8A54}"/>
              </a:ext>
            </a:extLst>
          </p:cNvPr>
          <p:cNvGrpSpPr/>
          <p:nvPr/>
        </p:nvGrpSpPr>
        <p:grpSpPr>
          <a:xfrm>
            <a:off x="406682" y="2729583"/>
            <a:ext cx="837154" cy="230832"/>
            <a:chOff x="433577" y="2648904"/>
            <a:chExt cx="837154" cy="230832"/>
          </a:xfrm>
        </p:grpSpPr>
        <p:pic>
          <p:nvPicPr>
            <p:cNvPr id="39" name="Gráfico 38" descr="Tabela com preenchimento sólido">
              <a:extLst>
                <a:ext uri="{FF2B5EF4-FFF2-40B4-BE49-F238E27FC236}">
                  <a16:creationId xmlns:a16="http://schemas.microsoft.com/office/drawing/2014/main" id="{704F2C3A-9E24-7EDA-0673-31A0F86F3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577" y="2649120"/>
              <a:ext cx="230400" cy="230400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190F536-044E-5467-FD09-F8C19FB05E04}"/>
                </a:ext>
              </a:extLst>
            </p:cNvPr>
            <p:cNvSpPr txBox="1"/>
            <p:nvPr/>
          </p:nvSpPr>
          <p:spPr>
            <a:xfrm>
              <a:off x="728595" y="2648904"/>
              <a:ext cx="5421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rgbClr val="FFC000"/>
                  </a:solidFill>
                </a:rPr>
                <a:t>TABELA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AEB40D0-9B78-091A-A4A5-76F97608EB24}"/>
              </a:ext>
            </a:extLst>
          </p:cNvPr>
          <p:cNvGrpSpPr/>
          <p:nvPr/>
        </p:nvGrpSpPr>
        <p:grpSpPr>
          <a:xfrm>
            <a:off x="318644" y="5054756"/>
            <a:ext cx="1364044" cy="1498265"/>
            <a:chOff x="614479" y="5054756"/>
            <a:chExt cx="1364044" cy="149826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5F854680-9394-C6DE-DE15-BB5A58AA92EC}"/>
                </a:ext>
              </a:extLst>
            </p:cNvPr>
            <p:cNvSpPr/>
            <p:nvPr/>
          </p:nvSpPr>
          <p:spPr>
            <a:xfrm>
              <a:off x="614479" y="5054756"/>
              <a:ext cx="1364044" cy="1498265"/>
            </a:xfrm>
            <a:prstGeom prst="roundRect">
              <a:avLst>
                <a:gd name="adj" fmla="val 7583"/>
              </a:avLst>
            </a:prstGeom>
            <a:solidFill>
              <a:srgbClr val="5145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4898B4BF-3FBF-A76B-890F-C63A7B39D89C}"/>
                </a:ext>
              </a:extLst>
            </p:cNvPr>
            <p:cNvSpPr/>
            <p:nvPr/>
          </p:nvSpPr>
          <p:spPr>
            <a:xfrm>
              <a:off x="766879" y="6151585"/>
              <a:ext cx="1062048" cy="294655"/>
            </a:xfrm>
            <a:prstGeom prst="roundRect">
              <a:avLst>
                <a:gd name="adj" fmla="val 265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rgbClr val="692CFF"/>
                </a:solidFill>
              </a:endParaRPr>
            </a:p>
          </p:txBody>
        </p:sp>
      </p:grpSp>
      <p:pic>
        <p:nvPicPr>
          <p:cNvPr id="52" name="Imagem 51">
            <a:extLst>
              <a:ext uri="{FF2B5EF4-FFF2-40B4-BE49-F238E27FC236}">
                <a16:creationId xmlns:a16="http://schemas.microsoft.com/office/drawing/2014/main" id="{AF964304-8DA5-B00B-E980-02BA7737A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" y="4489006"/>
            <a:ext cx="1634400" cy="1089818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6BC2A1E-8C97-8218-D30A-AB71A705284A}"/>
              </a:ext>
            </a:extLst>
          </p:cNvPr>
          <p:cNvSpPr txBox="1"/>
          <p:nvPr/>
        </p:nvSpPr>
        <p:spPr>
          <a:xfrm>
            <a:off x="317265" y="5559724"/>
            <a:ext cx="13640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Clique em qualquer ícone abaixo para acessar as redes sociais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43DE4B40-49F2-445F-1CFE-3E751AE00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4" y="6177462"/>
            <a:ext cx="252000" cy="2520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3B9BB949-67EB-624F-6133-CB826C1B5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2" y="6177462"/>
            <a:ext cx="252000" cy="2520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95411385-82EF-437D-208E-12F36A7FEC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6" y="6177462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rgbClr val="14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2D23B3-047E-07BE-2F84-2DFC7F7AC9DC}"/>
              </a:ext>
            </a:extLst>
          </p:cNvPr>
          <p:cNvSpPr/>
          <p:nvPr/>
        </p:nvSpPr>
        <p:spPr>
          <a:xfrm>
            <a:off x="320873" y="1072398"/>
            <a:ext cx="5031111" cy="2251828"/>
          </a:xfrm>
          <a:prstGeom prst="roundRect">
            <a:avLst>
              <a:gd name="adj" fmla="val 5716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5EE8506-6501-E3F3-E530-F8D3B271CE10}"/>
              </a:ext>
            </a:extLst>
          </p:cNvPr>
          <p:cNvSpPr/>
          <p:nvPr/>
        </p:nvSpPr>
        <p:spPr>
          <a:xfrm>
            <a:off x="5495554" y="3839745"/>
            <a:ext cx="4195237" cy="2740162"/>
          </a:xfrm>
          <a:prstGeom prst="roundRect">
            <a:avLst>
              <a:gd name="adj" fmla="val 5050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BEE2FC-39BC-4E76-ADAF-85CE76975FB0}"/>
              </a:ext>
            </a:extLst>
          </p:cNvPr>
          <p:cNvSpPr/>
          <p:nvPr/>
        </p:nvSpPr>
        <p:spPr>
          <a:xfrm>
            <a:off x="320873" y="3839745"/>
            <a:ext cx="5031102" cy="2740162"/>
          </a:xfrm>
          <a:prstGeom prst="roundRect">
            <a:avLst>
              <a:gd name="adj" fmla="val 5655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D120C73-8736-D5F8-372C-B314CA2E97FC}"/>
              </a:ext>
            </a:extLst>
          </p:cNvPr>
          <p:cNvGrpSpPr/>
          <p:nvPr/>
        </p:nvGrpSpPr>
        <p:grpSpPr>
          <a:xfrm>
            <a:off x="11563350" y="533400"/>
            <a:ext cx="276225" cy="188400"/>
            <a:chOff x="11477625" y="390525"/>
            <a:chExt cx="276225" cy="18840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AF6F32-D4D3-3F4A-60AB-1E7C6CE600AD}"/>
                </a:ext>
              </a:extLst>
            </p:cNvPr>
            <p:cNvSpPr/>
            <p:nvPr/>
          </p:nvSpPr>
          <p:spPr>
            <a:xfrm>
              <a:off x="11477625" y="3905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C96E019-61A9-1F22-4C82-8CBDFB88425C}"/>
                </a:ext>
              </a:extLst>
            </p:cNvPr>
            <p:cNvSpPr/>
            <p:nvPr/>
          </p:nvSpPr>
          <p:spPr>
            <a:xfrm>
              <a:off x="11477625" y="5429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A553B992-A88E-BF3F-4E19-3F2992DEACE1}"/>
                </a:ext>
              </a:extLst>
            </p:cNvPr>
            <p:cNvSpPr/>
            <p:nvPr/>
          </p:nvSpPr>
          <p:spPr>
            <a:xfrm>
              <a:off x="11477625" y="466725"/>
              <a:ext cx="276225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FBB2D7C-7F27-2D5C-C460-E894EF51B92E}"/>
              </a:ext>
            </a:extLst>
          </p:cNvPr>
          <p:cNvGrpSpPr/>
          <p:nvPr/>
        </p:nvGrpSpPr>
        <p:grpSpPr>
          <a:xfrm>
            <a:off x="208895" y="1626661"/>
            <a:ext cx="150389" cy="1548000"/>
            <a:chOff x="1894262" y="1334261"/>
            <a:chExt cx="150389" cy="1766201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075D745-397B-FDAE-C1DE-E74A9014BFDA}"/>
                </a:ext>
              </a:extLst>
            </p:cNvPr>
            <p:cNvSpPr/>
            <p:nvPr/>
          </p:nvSpPr>
          <p:spPr>
            <a:xfrm>
              <a:off x="1936651" y="1334261"/>
              <a:ext cx="108000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88C23B1-D49E-4702-9BEA-D30CCA00F456}"/>
                </a:ext>
              </a:extLst>
            </p:cNvPr>
            <p:cNvSpPr/>
            <p:nvPr/>
          </p:nvSpPr>
          <p:spPr>
            <a:xfrm>
              <a:off x="1894262" y="1334261"/>
              <a:ext cx="111978" cy="1766201"/>
            </a:xfrm>
            <a:prstGeom prst="rect">
              <a:avLst/>
            </a:prstGeom>
            <a:solidFill>
              <a:srgbClr val="14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EEBEDAD-429B-D474-E43D-D50FF9992302}"/>
              </a:ext>
            </a:extLst>
          </p:cNvPr>
          <p:cNvGrpSpPr/>
          <p:nvPr/>
        </p:nvGrpSpPr>
        <p:grpSpPr>
          <a:xfrm>
            <a:off x="1851425" y="1626661"/>
            <a:ext cx="161465" cy="1548000"/>
            <a:chOff x="1877639" y="1334261"/>
            <a:chExt cx="161465" cy="176620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E5E969-7964-9118-E126-C6FD9C8093BC}"/>
                </a:ext>
              </a:extLst>
            </p:cNvPr>
            <p:cNvSpPr/>
            <p:nvPr/>
          </p:nvSpPr>
          <p:spPr>
            <a:xfrm>
              <a:off x="1931104" y="1334261"/>
              <a:ext cx="108000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9B89937-520A-3C53-A93B-313A60FB50F5}"/>
                </a:ext>
              </a:extLst>
            </p:cNvPr>
            <p:cNvSpPr/>
            <p:nvPr/>
          </p:nvSpPr>
          <p:spPr>
            <a:xfrm>
              <a:off x="1877639" y="1334261"/>
              <a:ext cx="119076" cy="1766201"/>
            </a:xfrm>
            <a:prstGeom prst="rect">
              <a:avLst/>
            </a:prstGeom>
            <a:solidFill>
              <a:srgbClr val="1C2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8DE5D0-EAEE-0253-5DAE-A1D1DB01E226}"/>
              </a:ext>
            </a:extLst>
          </p:cNvPr>
          <p:cNvGrpSpPr/>
          <p:nvPr/>
        </p:nvGrpSpPr>
        <p:grpSpPr>
          <a:xfrm>
            <a:off x="3473823" y="1608731"/>
            <a:ext cx="255762" cy="1620000"/>
            <a:chOff x="1890622" y="1313803"/>
            <a:chExt cx="157049" cy="1848349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7F5D242-28EF-013F-40F1-CAA4A1A8AE60}"/>
                </a:ext>
              </a:extLst>
            </p:cNvPr>
            <p:cNvSpPr/>
            <p:nvPr/>
          </p:nvSpPr>
          <p:spPr>
            <a:xfrm>
              <a:off x="1937144" y="1334261"/>
              <a:ext cx="110527" cy="1766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4C9C954-0FBA-4305-79B0-7F8C0D46E695}"/>
                </a:ext>
              </a:extLst>
            </p:cNvPr>
            <p:cNvSpPr/>
            <p:nvPr/>
          </p:nvSpPr>
          <p:spPr>
            <a:xfrm>
              <a:off x="1890622" y="1313803"/>
              <a:ext cx="132132" cy="1848349"/>
            </a:xfrm>
            <a:prstGeom prst="rect">
              <a:avLst/>
            </a:prstGeom>
            <a:solidFill>
              <a:srgbClr val="1C2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C7CDBA7-5381-C63B-6E92-92F941395322}"/>
              </a:ext>
            </a:extLst>
          </p:cNvPr>
          <p:cNvSpPr txBox="1"/>
          <p:nvPr/>
        </p:nvSpPr>
        <p:spPr>
          <a:xfrm>
            <a:off x="313708" y="2545596"/>
            <a:ext cx="9012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MAIS VENDIDO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QTDE: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E6A2B5-690D-FF45-4283-5820E4211767}"/>
              </a:ext>
            </a:extLst>
          </p:cNvPr>
          <p:cNvSpPr txBox="1"/>
          <p:nvPr/>
        </p:nvSpPr>
        <p:spPr>
          <a:xfrm>
            <a:off x="1982637" y="2545596"/>
            <a:ext cx="10182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MAIS DEVOLVIDO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QTDE: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70EB0-CEB5-71F5-BE58-40EE8394288E}"/>
              </a:ext>
            </a:extLst>
          </p:cNvPr>
          <p:cNvSpPr txBox="1"/>
          <p:nvPr/>
        </p:nvSpPr>
        <p:spPr>
          <a:xfrm>
            <a:off x="3686440" y="2545596"/>
            <a:ext cx="11256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95A4BC"/>
                </a:solidFill>
              </a:rPr>
              <a:t>% MAIS DEVOLVIDO</a:t>
            </a:r>
            <a:br>
              <a:rPr lang="pt-BR" sz="900" dirty="0">
                <a:solidFill>
                  <a:srgbClr val="95A4BC"/>
                </a:solidFill>
              </a:rPr>
            </a:br>
            <a:r>
              <a:rPr lang="pt-BR" sz="200" dirty="0">
                <a:solidFill>
                  <a:srgbClr val="262C35"/>
                </a:solidFill>
              </a:rPr>
              <a:t>.</a:t>
            </a:r>
            <a:endParaRPr lang="pt-BR" sz="900" dirty="0">
              <a:solidFill>
                <a:srgbClr val="262C35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endParaRPr lang="pt-BR" sz="900" dirty="0">
              <a:solidFill>
                <a:srgbClr val="95A4BC"/>
              </a:solidFill>
            </a:endParaRPr>
          </a:p>
          <a:p>
            <a:r>
              <a:rPr lang="pt-BR" sz="900" dirty="0">
                <a:solidFill>
                  <a:srgbClr val="95A4BC"/>
                </a:solidFill>
              </a:rPr>
              <a:t>% DEVOLVIDO: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980F86B-0604-16EA-A952-E3E83B210331}"/>
              </a:ext>
            </a:extLst>
          </p:cNvPr>
          <p:cNvCxnSpPr/>
          <p:nvPr/>
        </p:nvCxnSpPr>
        <p:spPr>
          <a:xfrm>
            <a:off x="320873" y="1344707"/>
            <a:ext cx="50311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1ACC7A-6FF2-21F7-F7E2-4ACC5CAD4D9B}"/>
              </a:ext>
            </a:extLst>
          </p:cNvPr>
          <p:cNvCxnSpPr>
            <a:cxnSpLocks/>
          </p:cNvCxnSpPr>
          <p:nvPr/>
        </p:nvCxnSpPr>
        <p:spPr>
          <a:xfrm flipV="1">
            <a:off x="1970501" y="1344707"/>
            <a:ext cx="0" cy="1979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290599A-8CD3-B5B1-AE5A-6B7376E9FC94}"/>
              </a:ext>
            </a:extLst>
          </p:cNvPr>
          <p:cNvCxnSpPr>
            <a:cxnSpLocks/>
          </p:cNvCxnSpPr>
          <p:nvPr/>
        </p:nvCxnSpPr>
        <p:spPr>
          <a:xfrm flipV="1">
            <a:off x="3684708" y="1344707"/>
            <a:ext cx="0" cy="1979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0606C1B-1779-9752-CDE7-419580C437EF}"/>
              </a:ext>
            </a:extLst>
          </p:cNvPr>
          <p:cNvSpPr/>
          <p:nvPr/>
        </p:nvSpPr>
        <p:spPr>
          <a:xfrm>
            <a:off x="313370" y="3420854"/>
            <a:ext cx="11526201" cy="322264"/>
          </a:xfrm>
          <a:prstGeom prst="roundRect">
            <a:avLst>
              <a:gd name="adj" fmla="val 25128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1E558-97BB-8869-D5D5-30B7E790FD7A}"/>
              </a:ext>
            </a:extLst>
          </p:cNvPr>
          <p:cNvSpPr/>
          <p:nvPr/>
        </p:nvSpPr>
        <p:spPr>
          <a:xfrm>
            <a:off x="5490749" y="1072398"/>
            <a:ext cx="2025832" cy="2251828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737346B-128F-A1EF-4B1A-6198232A02A8}"/>
              </a:ext>
            </a:extLst>
          </p:cNvPr>
          <p:cNvSpPr/>
          <p:nvPr/>
        </p:nvSpPr>
        <p:spPr>
          <a:xfrm>
            <a:off x="7655346" y="1072398"/>
            <a:ext cx="2025832" cy="2251828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E19C234A-1254-8779-0BBD-48BDCFBF1D10}"/>
              </a:ext>
            </a:extLst>
          </p:cNvPr>
          <p:cNvSpPr/>
          <p:nvPr/>
        </p:nvSpPr>
        <p:spPr>
          <a:xfrm>
            <a:off x="9819943" y="1072398"/>
            <a:ext cx="2025832" cy="2251828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D0F95D9B-6500-335B-9437-8F993F2A3C0D}"/>
              </a:ext>
            </a:extLst>
          </p:cNvPr>
          <p:cNvSpPr/>
          <p:nvPr/>
        </p:nvSpPr>
        <p:spPr>
          <a:xfrm>
            <a:off x="9813739" y="3827224"/>
            <a:ext cx="2025832" cy="2740162"/>
          </a:xfrm>
          <a:prstGeom prst="roundRect">
            <a:avLst>
              <a:gd name="adj" fmla="val 6562"/>
            </a:avLst>
          </a:prstGeom>
          <a:solidFill>
            <a:srgbClr val="1C2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4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555793" y="181466"/>
            <a:ext cx="0" cy="64950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1E558-97BB-8869-D5D5-30B7E790FD7A}"/>
              </a:ext>
            </a:extLst>
          </p:cNvPr>
          <p:cNvSpPr/>
          <p:nvPr/>
        </p:nvSpPr>
        <p:spPr>
          <a:xfrm>
            <a:off x="6855611" y="763570"/>
            <a:ext cx="2448000" cy="1778228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CB179D-8000-CD90-2708-DF51F66F71DE}"/>
              </a:ext>
            </a:extLst>
          </p:cNvPr>
          <p:cNvSpPr/>
          <p:nvPr/>
        </p:nvSpPr>
        <p:spPr>
          <a:xfrm>
            <a:off x="9452828" y="763570"/>
            <a:ext cx="2448000" cy="1778228"/>
          </a:xfrm>
          <a:prstGeom prst="roundRect">
            <a:avLst>
              <a:gd name="adj" fmla="val 6562"/>
            </a:avLst>
          </a:prstGeom>
          <a:solidFill>
            <a:srgbClr val="692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5EE8506-6501-E3F3-E530-F8D3B271CE10}"/>
              </a:ext>
            </a:extLst>
          </p:cNvPr>
          <p:cNvSpPr/>
          <p:nvPr/>
        </p:nvSpPr>
        <p:spPr>
          <a:xfrm>
            <a:off x="6852004" y="2646571"/>
            <a:ext cx="5048826" cy="1908000"/>
          </a:xfrm>
          <a:prstGeom prst="roundRect">
            <a:avLst>
              <a:gd name="adj" fmla="val 65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EA86C55-D11F-801B-FACC-1FDD00A15454}"/>
              </a:ext>
            </a:extLst>
          </p:cNvPr>
          <p:cNvSpPr/>
          <p:nvPr/>
        </p:nvSpPr>
        <p:spPr>
          <a:xfrm>
            <a:off x="1657563" y="2646572"/>
            <a:ext cx="5048827" cy="2623012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4EEB38B-2C7F-5C74-6414-5A1D66F500A0}"/>
              </a:ext>
            </a:extLst>
          </p:cNvPr>
          <p:cNvSpPr/>
          <p:nvPr/>
        </p:nvSpPr>
        <p:spPr>
          <a:xfrm>
            <a:off x="4258393" y="763570"/>
            <a:ext cx="2448000" cy="1778228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242C483-240B-530B-041D-FBE526012EEA}"/>
              </a:ext>
            </a:extLst>
          </p:cNvPr>
          <p:cNvSpPr/>
          <p:nvPr/>
        </p:nvSpPr>
        <p:spPr>
          <a:xfrm>
            <a:off x="1661175" y="763570"/>
            <a:ext cx="2448000" cy="1778227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3C36B9E-840C-50CC-4656-271646C1A547}"/>
              </a:ext>
            </a:extLst>
          </p:cNvPr>
          <p:cNvSpPr/>
          <p:nvPr/>
        </p:nvSpPr>
        <p:spPr>
          <a:xfrm>
            <a:off x="6855611" y="4660030"/>
            <a:ext cx="5045217" cy="1908000"/>
          </a:xfrm>
          <a:prstGeom prst="roundRect">
            <a:avLst>
              <a:gd name="adj" fmla="val 70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90026B0-6538-3047-3571-A07066D59854}"/>
              </a:ext>
            </a:extLst>
          </p:cNvPr>
          <p:cNvSpPr/>
          <p:nvPr/>
        </p:nvSpPr>
        <p:spPr>
          <a:xfrm>
            <a:off x="1661175" y="5374358"/>
            <a:ext cx="1581644" cy="1193672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08DCDA-FFE0-81BB-C6A8-0FE25D1EE6B6}"/>
              </a:ext>
            </a:extLst>
          </p:cNvPr>
          <p:cNvSpPr txBox="1"/>
          <p:nvPr/>
        </p:nvSpPr>
        <p:spPr>
          <a:xfrm>
            <a:off x="1657563" y="76357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WHOLESALE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B90174-F0F6-82DB-6710-EF0FCEA34ACF}"/>
              </a:ext>
            </a:extLst>
          </p:cNvPr>
          <p:cNvSpPr txBox="1"/>
          <p:nvPr/>
        </p:nvSpPr>
        <p:spPr>
          <a:xfrm>
            <a:off x="1657563" y="1598848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ATING. ORÇAMENTO: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7568FE-9AF2-93F3-882F-341AF62348EA}"/>
              </a:ext>
            </a:extLst>
          </p:cNvPr>
          <p:cNvSpPr txBox="1"/>
          <p:nvPr/>
        </p:nvSpPr>
        <p:spPr>
          <a:xfrm>
            <a:off x="4258392" y="76357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RETAIL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1747BB-3500-4822-6376-FBFDF1661846}"/>
              </a:ext>
            </a:extLst>
          </p:cNvPr>
          <p:cNvSpPr txBox="1"/>
          <p:nvPr/>
        </p:nvSpPr>
        <p:spPr>
          <a:xfrm>
            <a:off x="4258392" y="1598848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solidFill>
                  <a:srgbClr val="A6B6D1"/>
                </a:solidFill>
              </a:defRPr>
            </a:lvl1pPr>
          </a:lstStyle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ATING. ORÇAMENTO: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38A0DE7-C857-D1AF-545D-A69FD716BE71}"/>
              </a:ext>
            </a:extLst>
          </p:cNvPr>
          <p:cNvSpPr txBox="1"/>
          <p:nvPr/>
        </p:nvSpPr>
        <p:spPr>
          <a:xfrm>
            <a:off x="6852004" y="766677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DIGITAL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CD93F0-25CD-D9C3-271A-8EC34EAE876D}"/>
              </a:ext>
            </a:extLst>
          </p:cNvPr>
          <p:cNvSpPr txBox="1"/>
          <p:nvPr/>
        </p:nvSpPr>
        <p:spPr>
          <a:xfrm>
            <a:off x="6852004" y="1598848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solidFill>
                  <a:srgbClr val="A6B6D1"/>
                </a:solidFill>
              </a:defRPr>
            </a:lvl1pPr>
          </a:lstStyle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ATING. ORÇAMENTO: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63A998-5783-6D49-0931-4D388717B5C9}"/>
              </a:ext>
            </a:extLst>
          </p:cNvPr>
          <p:cNvSpPr txBox="1"/>
          <p:nvPr/>
        </p:nvSpPr>
        <p:spPr>
          <a:xfrm>
            <a:off x="9452828" y="763571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B64B1E2-7503-BC02-150B-CFE2B6F99E8B}"/>
              </a:ext>
            </a:extLst>
          </p:cNvPr>
          <p:cNvSpPr txBox="1"/>
          <p:nvPr/>
        </p:nvSpPr>
        <p:spPr>
          <a:xfrm>
            <a:off x="9452828" y="1598848"/>
            <a:ext cx="118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solidFill>
                  <a:srgbClr val="A6B6D1"/>
                </a:solidFill>
              </a:defRPr>
            </a:lvl1pPr>
          </a:lstStyle>
          <a:p>
            <a:r>
              <a:rPr lang="pt-BR" sz="1000" dirty="0">
                <a:solidFill>
                  <a:schemeClr val="bg1"/>
                </a:solidFill>
              </a:rPr>
              <a:t>ANO ANTERIOR:</a:t>
            </a:r>
          </a:p>
          <a:p>
            <a:r>
              <a:rPr lang="pt-BR" sz="1000" dirty="0">
                <a:solidFill>
                  <a:schemeClr val="bg1"/>
                </a:solidFill>
              </a:rPr>
              <a:t>VS ANO ANTERIOR:</a:t>
            </a:r>
          </a:p>
          <a:p>
            <a:endParaRPr lang="pt-BR" sz="1000" dirty="0">
              <a:solidFill>
                <a:schemeClr val="bg1"/>
              </a:solidFill>
            </a:endParaRPr>
          </a:p>
          <a:p>
            <a:r>
              <a:rPr lang="pt-BR" sz="1000" dirty="0">
                <a:solidFill>
                  <a:schemeClr val="bg1"/>
                </a:solidFill>
              </a:rPr>
              <a:t>VS ORÇAMENTO: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5855151-7D26-1BCE-270B-307ECB3451B5}"/>
              </a:ext>
            </a:extLst>
          </p:cNvPr>
          <p:cNvSpPr/>
          <p:nvPr/>
        </p:nvSpPr>
        <p:spPr>
          <a:xfrm>
            <a:off x="3392960" y="5374358"/>
            <a:ext cx="1581644" cy="1193672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9DCD25D-8712-BCC2-51F0-AB374C539478}"/>
              </a:ext>
            </a:extLst>
          </p:cNvPr>
          <p:cNvSpPr/>
          <p:nvPr/>
        </p:nvSpPr>
        <p:spPr>
          <a:xfrm>
            <a:off x="5124746" y="5374358"/>
            <a:ext cx="1581644" cy="1193672"/>
          </a:xfrm>
          <a:prstGeom prst="roundRect">
            <a:avLst>
              <a:gd name="adj" fmla="val 65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F855AB-642A-EADF-05CE-868A01D0C065}"/>
              </a:ext>
            </a:extLst>
          </p:cNvPr>
          <p:cNvSpPr txBox="1"/>
          <p:nvPr/>
        </p:nvSpPr>
        <p:spPr>
          <a:xfrm>
            <a:off x="1657562" y="287574"/>
            <a:ext cx="273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HIGHLIGHTS DA MARCA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2751327-400B-E682-2D55-8562B09B20F7}"/>
              </a:ext>
            </a:extLst>
          </p:cNvPr>
          <p:cNvSpPr txBox="1"/>
          <p:nvPr/>
        </p:nvSpPr>
        <p:spPr>
          <a:xfrm>
            <a:off x="1664292" y="5451889"/>
            <a:ext cx="158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PMV WHLS CALÇADO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5A9B2C-378A-85FC-023E-5D5BFF75BA1D}"/>
              </a:ext>
            </a:extLst>
          </p:cNvPr>
          <p:cNvSpPr txBox="1"/>
          <p:nvPr/>
        </p:nvSpPr>
        <p:spPr>
          <a:xfrm>
            <a:off x="3386651" y="5451889"/>
            <a:ext cx="158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PMV WHLS CONFECÇÃO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395B55-B9AE-1A39-0831-5B77894521DC}"/>
              </a:ext>
            </a:extLst>
          </p:cNvPr>
          <p:cNvSpPr txBox="1"/>
          <p:nvPr/>
        </p:nvSpPr>
        <p:spPr>
          <a:xfrm>
            <a:off x="5112127" y="5451888"/>
            <a:ext cx="158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SHARE DTC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D6697FB-3D2B-EB1B-4D86-8A5826675F92}"/>
              </a:ext>
            </a:extLst>
          </p:cNvPr>
          <p:cNvSpPr txBox="1"/>
          <p:nvPr/>
        </p:nvSpPr>
        <p:spPr>
          <a:xfrm>
            <a:off x="1668948" y="6144462"/>
            <a:ext cx="157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ORÇAMENTO: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C6B60F0-E4C6-A787-E317-10EBCA7EBA52}"/>
              </a:ext>
            </a:extLst>
          </p:cNvPr>
          <p:cNvSpPr txBox="1"/>
          <p:nvPr/>
        </p:nvSpPr>
        <p:spPr>
          <a:xfrm>
            <a:off x="3386652" y="6144462"/>
            <a:ext cx="158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ORÇAMENTO: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37D52B9-5E9A-6545-1F4D-BD87DB7E6229}"/>
              </a:ext>
            </a:extLst>
          </p:cNvPr>
          <p:cNvSpPr txBox="1"/>
          <p:nvPr/>
        </p:nvSpPr>
        <p:spPr>
          <a:xfrm>
            <a:off x="5121628" y="6137392"/>
            <a:ext cx="1572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ANO ANTERIOR:</a:t>
            </a:r>
          </a:p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ORÇAMENTO:</a:t>
            </a:r>
          </a:p>
        </p:txBody>
      </p:sp>
    </p:spTree>
    <p:extLst>
      <p:ext uri="{BB962C8B-B14F-4D97-AF65-F5344CB8AC3E}">
        <p14:creationId xmlns:p14="http://schemas.microsoft.com/office/powerpoint/2010/main" val="420473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555793" y="181466"/>
            <a:ext cx="0" cy="64950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406253D-CA91-509E-9121-2BAA380B7E7F}"/>
              </a:ext>
            </a:extLst>
          </p:cNvPr>
          <p:cNvSpPr/>
          <p:nvPr/>
        </p:nvSpPr>
        <p:spPr>
          <a:xfrm>
            <a:off x="1734730" y="805988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08C91D6-94C1-E758-597A-EBB086F9FCFF}"/>
              </a:ext>
            </a:extLst>
          </p:cNvPr>
          <p:cNvSpPr/>
          <p:nvPr/>
        </p:nvSpPr>
        <p:spPr>
          <a:xfrm>
            <a:off x="5178697" y="805988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252AAAA-1FA0-2A87-7B9A-765D89535F14}"/>
              </a:ext>
            </a:extLst>
          </p:cNvPr>
          <p:cNvSpPr/>
          <p:nvPr/>
        </p:nvSpPr>
        <p:spPr>
          <a:xfrm>
            <a:off x="8622664" y="805988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4C3EF5A-F509-A4F8-C281-0E6F90C139A7}"/>
              </a:ext>
            </a:extLst>
          </p:cNvPr>
          <p:cNvSpPr/>
          <p:nvPr/>
        </p:nvSpPr>
        <p:spPr>
          <a:xfrm>
            <a:off x="1734730" y="3741261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83DCCA7-F9BC-B346-64D4-0670B63C1978}"/>
              </a:ext>
            </a:extLst>
          </p:cNvPr>
          <p:cNvSpPr/>
          <p:nvPr/>
        </p:nvSpPr>
        <p:spPr>
          <a:xfrm>
            <a:off x="5178697" y="3741261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7ECF18C-5E1D-6FBF-C0D7-F8EC53173D14}"/>
              </a:ext>
            </a:extLst>
          </p:cNvPr>
          <p:cNvSpPr/>
          <p:nvPr/>
        </p:nvSpPr>
        <p:spPr>
          <a:xfrm>
            <a:off x="8622664" y="3741261"/>
            <a:ext cx="3209720" cy="2770930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5CC6CB-90F7-B216-ABC4-8B47EEDDF733}"/>
              </a:ext>
            </a:extLst>
          </p:cNvPr>
          <p:cNvSpPr/>
          <p:nvPr/>
        </p:nvSpPr>
        <p:spPr>
          <a:xfrm>
            <a:off x="180681" y="181466"/>
            <a:ext cx="11830639" cy="6495068"/>
          </a:xfrm>
          <a:prstGeom prst="roundRect">
            <a:avLst>
              <a:gd name="adj" fmla="val 30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84EE28C-088A-7238-D2FB-30E6DE6EBE0F}"/>
              </a:ext>
            </a:extLst>
          </p:cNvPr>
          <p:cNvCxnSpPr/>
          <p:nvPr/>
        </p:nvCxnSpPr>
        <p:spPr>
          <a:xfrm>
            <a:off x="1555793" y="181466"/>
            <a:ext cx="0" cy="64950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406253D-CA91-509E-9121-2BAA380B7E7F}"/>
              </a:ext>
            </a:extLst>
          </p:cNvPr>
          <p:cNvSpPr/>
          <p:nvPr/>
        </p:nvSpPr>
        <p:spPr>
          <a:xfrm>
            <a:off x="1734729" y="805988"/>
            <a:ext cx="10097645" cy="3001034"/>
          </a:xfrm>
          <a:prstGeom prst="roundRect">
            <a:avLst>
              <a:gd name="adj" fmla="val 24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7ECF18C-5E1D-6FBF-C0D7-F8EC53173D14}"/>
              </a:ext>
            </a:extLst>
          </p:cNvPr>
          <p:cNvSpPr/>
          <p:nvPr/>
        </p:nvSpPr>
        <p:spPr>
          <a:xfrm>
            <a:off x="6900374" y="3971365"/>
            <a:ext cx="4932000" cy="2540826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285D7F1-ADCB-8F31-075B-42A77B316BFB}"/>
              </a:ext>
            </a:extLst>
          </p:cNvPr>
          <p:cNvSpPr/>
          <p:nvPr/>
        </p:nvSpPr>
        <p:spPr>
          <a:xfrm>
            <a:off x="1734727" y="3971365"/>
            <a:ext cx="4932000" cy="2540826"/>
          </a:xfrm>
          <a:prstGeom prst="roundRect">
            <a:avLst>
              <a:gd name="adj" fmla="val 3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CE84B9-7EBC-80C2-7F75-DC4D8E31884C}"/>
              </a:ext>
            </a:extLst>
          </p:cNvPr>
          <p:cNvSpPr txBox="1"/>
          <p:nvPr/>
        </p:nvSpPr>
        <p:spPr>
          <a:xfrm>
            <a:off x="1657562" y="224819"/>
            <a:ext cx="3772186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HIGHLIGHTS DA MARCA</a:t>
            </a:r>
            <a:br>
              <a:rPr lang="pt-BR" sz="2000" b="1" dirty="0"/>
            </a:b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Análise referente a Receita Bruta (Realizado + Landing) e Margem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EE250E-5353-B445-C476-8F0D5E409EDC}"/>
              </a:ext>
            </a:extLst>
          </p:cNvPr>
          <p:cNvSpPr txBox="1"/>
          <p:nvPr/>
        </p:nvSpPr>
        <p:spPr>
          <a:xfrm>
            <a:off x="1734727" y="852027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PERÍODO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B7AC6B-5B73-ACF7-C31F-9527ED3FE9E3}"/>
              </a:ext>
            </a:extLst>
          </p:cNvPr>
          <p:cNvSpPr txBox="1"/>
          <p:nvPr/>
        </p:nvSpPr>
        <p:spPr>
          <a:xfrm>
            <a:off x="1734727" y="404346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CANAL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F56872-9249-8ECC-A9C3-E8C68801E8C4}"/>
              </a:ext>
            </a:extLst>
          </p:cNvPr>
          <p:cNvSpPr txBox="1"/>
          <p:nvPr/>
        </p:nvSpPr>
        <p:spPr>
          <a:xfrm>
            <a:off x="6913383" y="404346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GAP POR DIVISÃO</a:t>
            </a:r>
          </a:p>
        </p:txBody>
      </p:sp>
    </p:spTree>
    <p:extLst>
      <p:ext uri="{BB962C8B-B14F-4D97-AF65-F5344CB8AC3E}">
        <p14:creationId xmlns:p14="http://schemas.microsoft.com/office/powerpoint/2010/main" val="404831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187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Alves</dc:creator>
  <cp:lastModifiedBy>Anderson Alves</cp:lastModifiedBy>
  <cp:revision>38</cp:revision>
  <dcterms:created xsi:type="dcterms:W3CDTF">2023-03-01T14:06:16Z</dcterms:created>
  <dcterms:modified xsi:type="dcterms:W3CDTF">2023-04-20T15:12:40Z</dcterms:modified>
</cp:coreProperties>
</file>