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28" r:id="rId2"/>
    <p:sldId id="1724" r:id="rId3"/>
    <p:sldId id="1722" r:id="rId4"/>
    <p:sldId id="1723" r:id="rId5"/>
    <p:sldId id="1725" r:id="rId6"/>
    <p:sldId id="1726" r:id="rId7"/>
    <p:sldId id="1727" r:id="rId8"/>
    <p:sldId id="1728" r:id="rId9"/>
    <p:sldId id="1729" r:id="rId10"/>
    <p:sldId id="1730" r:id="rId11"/>
    <p:sldId id="1731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CC"/>
    <a:srgbClr val="3FFFFF"/>
    <a:srgbClr val="00CCFF"/>
    <a:srgbClr val="3399FF"/>
    <a:srgbClr val="0066FF"/>
    <a:srgbClr val="063F42"/>
    <a:srgbClr val="0000CC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4" autoAdjust="0"/>
    <p:restoredTop sz="82834" autoAdjust="0"/>
  </p:normalViewPr>
  <p:slideViewPr>
    <p:cSldViewPr>
      <p:cViewPr varScale="1">
        <p:scale>
          <a:sx n="105" d="100"/>
          <a:sy n="105" d="100"/>
        </p:scale>
        <p:origin x="218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84A30-052D-4ECF-9A08-D770A13870BA}" type="datetimeFigureOut">
              <a:rPr lang="zh-CN" altLang="en-US" smtClean="0"/>
              <a:t>2019/12/21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A3B4A-FACC-4E12-9312-42EDC0E09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37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F45C00-89F1-4843-89C0-449009012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25222-D3CF-472A-A4AE-BD502B9CC908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10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45C00-89F1-4843-89C0-44900901228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012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45C00-89F1-4843-89C0-44900901228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96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45C00-89F1-4843-89C0-44900901228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52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45C00-89F1-4843-89C0-44900901228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92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45C00-89F1-4843-89C0-44900901228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74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45C00-89F1-4843-89C0-44900901228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04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45C00-89F1-4843-89C0-44900901228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573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45C00-89F1-4843-89C0-44900901228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9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45C00-89F1-4843-89C0-44900901228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908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F45C00-89F1-4843-89C0-44900901228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39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C000"/>
              </a:buClr>
              <a:defRPr/>
            </a:lvl1pPr>
            <a:lvl2pPr>
              <a:buClr>
                <a:srgbClr val="FFC000"/>
              </a:buClr>
              <a:defRPr sz="2200"/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481E-1EBB-4C1E-911D-761C673490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0"/>
            <a:ext cx="2057400" cy="62484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6019800" cy="62484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FD651-D907-49A0-A954-38D65B5208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143000"/>
            <a:ext cx="3962400" cy="5105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143000"/>
            <a:ext cx="3962400" cy="5105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47A76-FED7-4AAC-89FE-C52641CD34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143000"/>
            <a:ext cx="8839200" cy="5105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D5A99-C84C-49BD-A4E7-88A2D35802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43434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143000"/>
            <a:ext cx="4343400" cy="51054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E45B8-1F77-448B-BD2C-6CA86C3591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38609-B631-4804-B16C-47731C297C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6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143000"/>
            <a:ext cx="396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2FAB0-A63B-4EAE-994C-B7ACE750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70D6B-F7AF-41FD-B3CA-9BC59AADF3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313C-E648-4BE9-90CA-BC851C9A69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B0D83-9DF7-4A71-8D19-BB75CE88C9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BADF-4680-4B06-B513-A476A978C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C57BF-24B9-4814-97CA-73468B98A0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DC217-5D95-44CF-B84B-ED6159B817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B2037F-818A-4D36-83D9-44CED3F43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4102" name="Picture 9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115300" y="37306"/>
            <a:ext cx="8763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黑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C000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C000"/>
        </a:buClr>
        <a:buSzPct val="75000"/>
        <a:buFont typeface="Wingdings" pitchFamily="2" charset="2"/>
        <a:buChar char="p"/>
        <a:defRPr sz="2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C000"/>
        </a:buClr>
        <a:buSzPct val="75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8A088364-FF15-4B9B-BAEE-4BC9F298E235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143000"/>
            <a:ext cx="8382000" cy="2743200"/>
          </a:xfrm>
          <a:solidFill>
            <a:srgbClr val="3333CC"/>
          </a:solidFill>
          <a:ln>
            <a:solidFill>
              <a:srgbClr val="DDDDDD"/>
            </a:solidFill>
          </a:ln>
          <a:effectLst>
            <a:outerShdw dist="107763" dir="2700000" algn="ctr" rotWithShape="0">
              <a:srgbClr val="000066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第三次上机作业</a:t>
            </a:r>
            <a:endParaRPr lang="en-US" altLang="zh-CN" sz="4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0" y="152400"/>
            <a:ext cx="914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>
                <a:ea typeface="黑体" pitchFamily="2" charset="-122"/>
              </a:rPr>
              <a:t>《</a:t>
            </a:r>
            <a:r>
              <a:rPr lang="zh-CN" altLang="en-US" sz="3200" b="1" dirty="0">
                <a:ea typeface="黑体" pitchFamily="2" charset="-122"/>
              </a:rPr>
              <a:t>商务统计学与</a:t>
            </a:r>
            <a:r>
              <a:rPr lang="en-US" altLang="zh-CN" sz="3200" b="1" dirty="0">
                <a:ea typeface="黑体" pitchFamily="2" charset="-122"/>
              </a:rPr>
              <a:t>R</a:t>
            </a:r>
            <a:r>
              <a:rPr lang="zh-CN" altLang="en-US" sz="3200" b="1" dirty="0">
                <a:ea typeface="黑体" pitchFamily="2" charset="-122"/>
              </a:rPr>
              <a:t>语言</a:t>
            </a:r>
            <a:r>
              <a:rPr lang="en-US" altLang="zh-CN" sz="3200" b="1" dirty="0">
                <a:ea typeface="黑体" pitchFamily="2" charset="-122"/>
              </a:rPr>
              <a:t>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9200" y="4171950"/>
            <a:ext cx="70040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Arial" charset="0"/>
              <a:buChar char="―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None/>
            </a:pPr>
            <a:r>
              <a:rPr lang="zh-CN" altLang="en-US" b="0" kern="0" dirty="0">
                <a:latin typeface="Arial" panose="020B0604020202020204" pitchFamily="34" charset="0"/>
                <a:ea typeface="黑体" panose="02010609060101010101" pitchFamily="49" charset="-122"/>
              </a:rPr>
              <a:t>张 震 副教授</a:t>
            </a:r>
            <a:endParaRPr lang="en-US" altLang="zh-CN" b="0" kern="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130000"/>
              </a:lnSpc>
              <a:buNone/>
            </a:pPr>
            <a:r>
              <a:rPr lang="zh-CN" altLang="en-US" b="0" kern="0" dirty="0">
                <a:latin typeface="Arial" panose="020B0604020202020204" pitchFamily="34" charset="0"/>
                <a:ea typeface="黑体" panose="02010609060101010101" pitchFamily="49" charset="-122"/>
              </a:rPr>
              <a:t>大连理工大学 系统工程研究所 </a:t>
            </a:r>
            <a:r>
              <a:rPr lang="en-US" altLang="zh-CN" b="0" kern="0" dirty="0">
                <a:latin typeface="Arial" panose="020B0604020202020204" pitchFamily="34" charset="0"/>
                <a:ea typeface="黑体" panose="02010609060101010101" pitchFamily="49" charset="-122"/>
              </a:rPr>
              <a:t>zhen.zhang@dlut.edu.cn</a:t>
            </a:r>
          </a:p>
          <a:p>
            <a:pPr marL="0" indent="0" algn="ctr" eaLnBrk="1" hangingPunct="1">
              <a:lnSpc>
                <a:spcPct val="130000"/>
              </a:lnSpc>
              <a:buNone/>
            </a:pPr>
            <a:r>
              <a:rPr lang="en-US" altLang="zh-CN" b="0" kern="0" dirty="0">
                <a:latin typeface="Arial" panose="020B0604020202020204" pitchFamily="34" charset="0"/>
                <a:ea typeface="黑体" panose="02010609060101010101" pitchFamily="49" charset="-122"/>
              </a:rPr>
              <a:t>http://faculty.dlut.edu.cn/zzhang</a:t>
            </a:r>
          </a:p>
        </p:txBody>
      </p:sp>
    </p:spTree>
    <p:extLst>
      <p:ext uri="{BB962C8B-B14F-4D97-AF65-F5344CB8AC3E}">
        <p14:creationId xmlns:p14="http://schemas.microsoft.com/office/powerpoint/2010/main" val="15041777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A0A3FE8-35AE-4515-93EC-04F950215149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题目八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757581" cy="1103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3" y="2895600"/>
            <a:ext cx="8757581" cy="15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775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A0A3FE8-35AE-4515-93EC-04F950215149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题目九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8002299" cy="29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539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A0A3FE8-35AE-4515-93EC-04F950215149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将每道题目在</a:t>
            </a:r>
            <a:r>
              <a:rPr lang="en-US" altLang="zh-CN" dirty="0"/>
              <a:t>R</a:t>
            </a:r>
            <a:r>
              <a:rPr lang="zh-CN" altLang="en-US" dirty="0"/>
              <a:t>语言环境中执行的结果截图保存到</a:t>
            </a:r>
            <a:r>
              <a:rPr lang="en-US" altLang="zh-CN" dirty="0"/>
              <a:t>word</a:t>
            </a:r>
            <a:r>
              <a:rPr lang="zh-CN" altLang="en-US" dirty="0"/>
              <a:t>文档中，同时附上相应的</a:t>
            </a:r>
            <a:r>
              <a:rPr lang="en-US" altLang="zh-CN" dirty="0"/>
              <a:t>R</a:t>
            </a:r>
            <a:r>
              <a:rPr lang="zh-CN" altLang="en-US" dirty="0"/>
              <a:t>语言源代码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文件命名格式：辅修学号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次</a:t>
            </a:r>
            <a:r>
              <a:rPr lang="en-US" altLang="zh-CN" dirty="0"/>
              <a:t>.docx</a:t>
            </a:r>
          </a:p>
          <a:p>
            <a:pPr lvl="0">
              <a:lnSpc>
                <a:spcPct val="150000"/>
              </a:lnSpc>
            </a:pPr>
            <a:r>
              <a:rPr lang="zh-CN" altLang="en-US" dirty="0"/>
              <a:t>作业上传至大工云盘</a:t>
            </a:r>
            <a:r>
              <a:rPr lang="en-US" altLang="zh-CN" dirty="0"/>
              <a:t>pan.dlut.edu.cn</a:t>
            </a:r>
            <a:r>
              <a:rPr lang="zh-CN" altLang="en-US" dirty="0"/>
              <a:t>，搜索并加入“商务统计学与</a:t>
            </a:r>
            <a:r>
              <a:rPr lang="en-US" altLang="zh-CN" dirty="0"/>
              <a:t>R</a:t>
            </a:r>
            <a:r>
              <a:rPr lang="zh-CN" altLang="en-US" dirty="0"/>
              <a:t>语言</a:t>
            </a:r>
            <a:r>
              <a:rPr lang="en-US" altLang="zh-CN" dirty="0"/>
              <a:t>2019</a:t>
            </a:r>
            <a:r>
              <a:rPr lang="zh-CN" altLang="en-US" dirty="0"/>
              <a:t>”群组。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每个人按照辅修学号</a:t>
            </a:r>
            <a:r>
              <a:rPr lang="en-US" altLang="zh-CN" dirty="0"/>
              <a:t>_</a:t>
            </a:r>
            <a:r>
              <a:rPr lang="zh-CN" altLang="en-US" dirty="0"/>
              <a:t>姓名的格式创建文件夹，如下页</a:t>
            </a:r>
            <a:r>
              <a:rPr lang="en-US" altLang="zh-CN" dirty="0"/>
              <a:t>PPT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在下次上机课之前，将本次作业上传至自己的文件夹。</a:t>
            </a:r>
            <a:endParaRPr lang="en-US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5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-6348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DFDFD"/>
                </a:solidFill>
                <a:effectLst/>
                <a:latin typeface="Arial" panose="020B0604020202020204" pitchFamily="34" charset="0"/>
                <a:ea typeface="nui"/>
              </a:rPr>
              <a:t>      </a:t>
            </a: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FDFDFD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zhangzh1986@yeah.net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900" b="0" i="0" u="none" strike="noStrike" cap="none" normalizeH="0" baseline="0">
              <a:ln>
                <a:noFill/>
              </a:ln>
              <a:solidFill>
                <a:srgbClr val="FDFDFD"/>
              </a:solidFill>
              <a:effectLst/>
              <a:latin typeface="Arial" panose="020B0604020202020204" pitchFamily="34" charset="0"/>
              <a:ea typeface="nui"/>
            </a:endParaRPr>
          </a:p>
        </p:txBody>
      </p:sp>
      <p:pic>
        <p:nvPicPr>
          <p:cNvPr id="1026" name="Picture 2" descr="https://mimg.127.net/ggimg/all/img19/170417_super_v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-93663"/>
            <a:ext cx="152400" cy="1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483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A0A3FE8-35AE-4515-93EC-04F950215149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876569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589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A0A3FE8-35AE-4515-93EC-04F950215149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79443"/>
            <a:ext cx="8086050" cy="46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225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A0A3FE8-35AE-4515-93EC-04F950215149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6685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627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A0A3FE8-35AE-4515-93EC-04F950215149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题目四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840486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039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A0A3FE8-35AE-4515-93EC-04F950215149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12907"/>
            <a:ext cx="7928905" cy="24970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68" y="4876800"/>
            <a:ext cx="8354168" cy="17808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68" y="3605629"/>
            <a:ext cx="4648200" cy="11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40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A0A3FE8-35AE-4515-93EC-04F950215149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9200"/>
            <a:ext cx="865464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450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A0A3FE8-35AE-4515-93EC-04F950215149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8192252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39" y="3581400"/>
            <a:ext cx="8077200" cy="25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68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13781</TotalTime>
  <Words>191</Words>
  <Application>Microsoft Office PowerPoint</Application>
  <PresentationFormat>全屏显示(4:3)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Wingdings</vt:lpstr>
      <vt:lpstr>默认设计模板</vt:lpstr>
      <vt:lpstr>第三次上机作业</vt:lpstr>
      <vt:lpstr>作业要求</vt:lpstr>
      <vt:lpstr>题目一</vt:lpstr>
      <vt:lpstr>题目二</vt:lpstr>
      <vt:lpstr>题目三</vt:lpstr>
      <vt:lpstr>题目四</vt:lpstr>
      <vt:lpstr>题目五</vt:lpstr>
      <vt:lpstr>题目六</vt:lpstr>
      <vt:lpstr>题目七</vt:lpstr>
      <vt:lpstr>题目八</vt:lpstr>
      <vt:lpstr>题目九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Zhang</dc:creator>
  <cp:lastModifiedBy>Zhang Zhen</cp:lastModifiedBy>
  <cp:revision>1430</cp:revision>
  <cp:lastPrinted>1601-01-01T00:00:00Z</cp:lastPrinted>
  <dcterms:created xsi:type="dcterms:W3CDTF">1601-01-01T00:00:00Z</dcterms:created>
  <dcterms:modified xsi:type="dcterms:W3CDTF">2019-12-21T14:11:40Z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