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ad9839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ad9839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ad9839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ad9839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ad9839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ad9839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ad9839e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ad9839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ad9839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ad9839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ad9839e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ad9839e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ad9839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ad9839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d9839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d9839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ad9839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ad9839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ad9839e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ad9839e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Textual em Português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Zaborowsky Graicer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80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um código (Fibonacci)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93650"/>
            <a:ext cx="8060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 função fibonacci, que recebe os argumentos (n como um inteiro) e retorna um inteiro, faz: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dimensione a variável flag como um booleano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coloque {falso} na variável flag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se a condição {n = 0} for verdadeira, faça: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    coloque {1} na variável fibonacci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    coloque {verdadeiro} na variável flag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fim do condicional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se a condição {n = 1} for verdadeira, faça: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    coloque {1} na variável fibonacci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    coloque {verdadeiro} na variável flag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fim do condicional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se a condição {flag = falso} for verdadeira, faça: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    coloque {resultado da função fibonacci com os argumentos(n-2) + resultado da função fibonacci com os argumentos(n-1)} na variável fibonacci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fim do condicional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fim da função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A função sem retorno principal recebe os argumentos() e faz: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    imprima na tela {resultado da função fibonacci com os argumentos(5)}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/>
              <a:t>fim da função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5303925" y="3734050"/>
            <a:ext cx="3248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*** ver fora do modo apresentação para ver o código todo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EBNF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25" y="1212900"/>
            <a:ext cx="84012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Program = "A", "função",  SubDec|FuncDec;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SubDec = “sem”, "retorno", “</a:t>
            </a:r>
            <a:r>
              <a:rPr lang="pt-BR" sz="900"/>
              <a:t>identifier</a:t>
            </a:r>
            <a:r>
              <a:rPr lang="pt-BR" sz="900"/>
              <a:t>”, "recebe", "os", "argumentos",  “(“, { | (“identifier”, “como”, "um", Type)}, “)”, "e", "faz", ":" “\n”, { | ( Statement, “\n”)}, “fim”, "da", “função”;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FuncDec = “identifier”, ",", "que", </a:t>
            </a:r>
            <a:r>
              <a:rPr lang="pt-BR" sz="900"/>
              <a:t>"recebe", "os", "argumentos", </a:t>
            </a:r>
            <a:r>
              <a:rPr lang="pt-BR" sz="900"/>
              <a:t>“(“, { | (</a:t>
            </a:r>
            <a:r>
              <a:rPr lang="pt-BR" sz="900"/>
              <a:t>“identifier”, “como”, "um", Type</a:t>
            </a:r>
            <a:r>
              <a:rPr lang="pt-BR" sz="900"/>
              <a:t>)}, “)”, “e”, "retorna", "um",  Type, ",", "faz", ":", “\n”, { | ( Statement, “\n”)}, </a:t>
            </a:r>
            <a:r>
              <a:rPr lang="pt-BR" sz="900"/>
              <a:t>“fim”, "da", “função”;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RelExpression = Expression, {“=” | ”&gt;” | ”&lt;”}, Expression;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Expression = Term, {(“+” | “-” | ”ou”),Term | 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Term = Factor, {(“*” | ”/” | ”e”), Factor} | 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Factor = “number” | {“boolean” | ”identifier”| ("resultado", "da",  "função", "identifier", "com", "os", "argumentos", </a:t>
            </a:r>
            <a:r>
              <a:rPr lang="pt-BR" sz="900"/>
              <a:t>“(“, { | (RelExpression)}, “)”)</a:t>
            </a:r>
            <a:r>
              <a:rPr lang="pt-BR" sz="900"/>
              <a:t> | {(“+” | ”-” | ”not”), Factor} | (“(“, RelExpression, “)” )| "verdadeiro" | "falso" 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/>
              <a:t>Statement = |( (“coloque”, "{", RelExpression, "}","na", "variável", "identifier" ) | (“imprima”, "na", "tela", "{", RelExpression, "}") | (“dimensione”, "a", "variável", “identifier”, “como”, "um",  Type) | (“se”, "a", "condição", "{",  RelExpression, "}",  “for”, "verdadeira", ",", "faça", ":",  “\n”, {| (Statement, “\n”), {| (“senão”, ",", "faça", ":", “\n”, {| (Statement, “\n”)}}, “fim”, “do”, "condicional") | (“chame”,"a", "função",  “identifier”, "com", "os", "argumentos",  “(“, {| {RelExpression, {| “,”}}) | ("enquanto", </a:t>
            </a:r>
            <a:r>
              <a:rPr lang="pt-BR" sz="900"/>
              <a:t>"a", "condição", "{",  RelExpression, "}",  “for”, "verdadeira", ",", "faça", ":",  “\n”, |(Statement, “\n”), “fim”, “do”, "enquanto"</a:t>
            </a:r>
            <a:r>
              <a:rPr lang="pt-BR" sz="900"/>
              <a:t>));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900"/>
              <a:t>Type = "inteiro"|"booleano"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1900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Uma LTP é linguagem de programação feita para pessoas relativamente leigas </a:t>
            </a:r>
            <a:r>
              <a:rPr lang="pt-BR" sz="1800"/>
              <a:t>nesta</a:t>
            </a:r>
            <a:r>
              <a:rPr lang="pt-BR" sz="1800"/>
              <a:t> área (e que falam português) conseguirem entender. Ela transforma o código em uma espécie de texto, que contém os caracteres especiais da língua portuguesa. Ela não diferencia letras maiúsculas e minúsculas.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Modo de Uso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Declaração: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dimensione a variável &lt;nome&gt; como um &lt;tipo&gt;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(os nomes podem ser qualquer um com letras e "_"s, e os tipos possíveis são Inteiro e Booleano)</a:t>
            </a:r>
            <a:endParaRPr sz="14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Atribuição: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coloque {&lt;valor&gt;} na variável &lt;nome&gt;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037000" y="1515125"/>
            <a:ext cx="5070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 a condição {&lt;condição&gt;} for verdadeira, faça: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&lt;código&gt;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fim do condicional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 (while)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708050" y="1515125"/>
            <a:ext cx="6182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enquanto a condição {&lt;condição&gt;} for verdadeira, faça: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        &lt;código&gt;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 fim do enquanto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05700"/>
            <a:ext cx="84639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Função sem retorno</a:t>
            </a:r>
            <a:r>
              <a:rPr b="1" lang="pt-BR" sz="1400"/>
              <a:t>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A função sem retorno &lt;nome&gt; recebe os argumentos(&lt;argumentos&gt;) e faz: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&lt;código&gt;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fim da função</a:t>
            </a:r>
            <a:endParaRPr sz="1400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311725" y="3262700"/>
            <a:ext cx="85206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Função com retorno</a:t>
            </a:r>
            <a:r>
              <a:rPr b="1" lang="pt-BR" sz="1400"/>
              <a:t>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A função &lt;nome&gt;, que recebe os argumentos (&lt;argumentos&gt;) e retorna um &lt;tipo do retorno&gt;, faz: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&lt;código&gt;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fim da função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Impressões na tela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57207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imprima na tela {&lt;expressão&gt;}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de uso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05700"/>
            <a:ext cx="8240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Todo programa </a:t>
            </a:r>
            <a:r>
              <a:rPr lang="pt-BR" sz="1800"/>
              <a:t>nesta</a:t>
            </a:r>
            <a:r>
              <a:rPr lang="pt-BR" sz="1800"/>
              <a:t> </a:t>
            </a:r>
            <a:r>
              <a:rPr lang="pt-BR" sz="1800"/>
              <a:t>linguagem</a:t>
            </a:r>
            <a:r>
              <a:rPr lang="pt-BR" sz="1800"/>
              <a:t> deve ter pelo menos uma </a:t>
            </a:r>
            <a:r>
              <a:rPr b="1" lang="pt-BR" sz="1800"/>
              <a:t>função sem retorno </a:t>
            </a:r>
            <a:r>
              <a:rPr lang="pt-BR" sz="1800"/>
              <a:t>chamada </a:t>
            </a:r>
            <a:r>
              <a:rPr b="1" lang="pt-BR" sz="1800"/>
              <a:t>Principal </a:t>
            </a:r>
            <a:r>
              <a:rPr lang="pt-BR" sz="1800"/>
              <a:t>, que será executada quando o programa for.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