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69" r:id="rId2"/>
    <p:sldId id="271" r:id="rId3"/>
    <p:sldId id="27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 autoAdjust="0"/>
    <p:restoredTop sz="86182" autoAdjust="0"/>
  </p:normalViewPr>
  <p:slideViewPr>
    <p:cSldViewPr>
      <p:cViewPr>
        <p:scale>
          <a:sx n="100" d="100"/>
          <a:sy n="100" d="100"/>
        </p:scale>
        <p:origin x="-2688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87427-5665-4859-A85B-ECD3FE82A161}" type="datetimeFigureOut">
              <a:rPr lang="zh-CN" altLang="en-US" smtClean="0"/>
              <a:t>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222D-37C7-4BF2-B2CC-00451AD69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4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560E-A855-4495-AF46-43D83736A673}" type="datetimeFigureOut">
              <a:rPr lang="zh-CN" altLang="en-US" smtClean="0"/>
              <a:t>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A722-B895-48FF-AF1D-35E6D7CB8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4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0702A-309C-44C1-8170-5116CBBB1A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8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5075673"/>
            <a:ext cx="915132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 userDrawn="1"/>
        </p:nvGrpSpPr>
        <p:grpSpPr bwMode="auto">
          <a:xfrm>
            <a:off x="0" y="5643578"/>
            <a:ext cx="9144000" cy="1220772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173" y="4832896"/>
              <a:ext cx="7456827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938E2B4-6BB4-45D3-849F-D143F6DBFAEB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iGeekHome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583DBF5-5D0D-4152-B170-A57196C5C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339835" cy="4608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16" y="2247800"/>
            <a:ext cx="1567213" cy="9056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16" y="4321600"/>
            <a:ext cx="1567213" cy="9150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87" y="2250292"/>
            <a:ext cx="1542490" cy="90063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78631"/>
            <a:ext cx="1578094" cy="92137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87" y="3277196"/>
            <a:ext cx="1567392" cy="9242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2" y="2238128"/>
            <a:ext cx="1569644" cy="92496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39923"/>
            <a:ext cx="1578093" cy="92137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3" y="4323105"/>
            <a:ext cx="3296525" cy="91200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16" y="3281808"/>
            <a:ext cx="1567213" cy="9150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21600"/>
            <a:ext cx="1574316" cy="91501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2" y="3282487"/>
            <a:ext cx="1564886" cy="913661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 userDrawn="1"/>
        </p:nvSpPr>
        <p:spPr>
          <a:xfrm>
            <a:off x="5652120" y="1207080"/>
            <a:ext cx="2659621" cy="5847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  <a:extLst/>
          </a:lstStyle>
          <a:p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高端精品课程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5560"/>
            <a:ext cx="8208912" cy="7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1B22-2CE2-49B2-9D0F-45A6FB3E406E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385C-7BDC-4BCB-B452-3329963A0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42910" y="1714488"/>
            <a:ext cx="7858125" cy="471488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7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08CB0-7048-4751-A3E8-0F57FA9A4E20}" type="datetime1">
              <a:rPr lang="zh-CN" altLang="en-US" smtClean="0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ED4D4D-4F96-4D7A-86BD-CA94073D4E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5"/>
          <p:cNvGrpSpPr>
            <a:grpSpLocks/>
          </p:cNvGrpSpPr>
          <p:nvPr userDrawn="1"/>
        </p:nvGrpSpPr>
        <p:grpSpPr bwMode="auto">
          <a:xfrm>
            <a:off x="-4395" y="4953000"/>
            <a:ext cx="9148397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173" y="4832896"/>
              <a:ext cx="7456827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938E2B4-6BB4-45D3-849F-D143F6DBFAEB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iGeekHome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583DBF5-5D0D-4152-B170-A57196C5C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62686"/>
            <a:ext cx="3385150" cy="152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697" y="5945188"/>
            <a:ext cx="4939811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2071678"/>
            <a:ext cx="8229600" cy="39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582" y="6408739"/>
            <a:ext cx="1919654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D708CB0-7048-4751-A3E8-0F57FA9A4E20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35" y="6408739"/>
            <a:ext cx="235047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36" y="6408739"/>
            <a:ext cx="366346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AED4D4D-4F96-4D7A-86BD-CA94073D4E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5560"/>
            <a:ext cx="8208912" cy="797176"/>
          </a:xfrm>
          <a:prstGeom prst="rect">
            <a:avLst/>
          </a:prstGeom>
        </p:spPr>
      </p:pic>
      <p:sp>
        <p:nvSpPr>
          <p:cNvPr id="12" name="标题占位符 1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3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9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ctrTitle"/>
          </p:nvPr>
        </p:nvSpPr>
        <p:spPr>
          <a:xfrm>
            <a:off x="955675" y="1843088"/>
            <a:ext cx="6858000" cy="769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 smtClean="0">
                <a:solidFill>
                  <a:srgbClr val="1D6295"/>
                </a:solidFill>
              </a:rPr>
              <a:t>极客营为你的成功加速</a:t>
            </a:r>
          </a:p>
        </p:txBody>
      </p:sp>
      <p:sp>
        <p:nvSpPr>
          <p:cNvPr id="2457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1482AC"/>
                </a:solidFill>
                <a:latin typeface="Microsoft YaHei UI"/>
                <a:ea typeface="Microsoft YaHei UI"/>
              </a:rPr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382827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6</Words>
  <Application>Microsoft Macintosh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PowerPoint 演示文稿</vt:lpstr>
      <vt:lpstr>PowerPoint 演示文稿</vt:lpstr>
      <vt:lpstr>极客营为你的成功加速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企业级开发</dc:title>
  <dc:creator>周谦</dc:creator>
  <cp:keywords>Java EE 企业级开发</cp:keywords>
  <cp:lastModifiedBy>honghua hu</cp:lastModifiedBy>
  <cp:revision>182</cp:revision>
  <dcterms:created xsi:type="dcterms:W3CDTF">2014-03-05T06:58:12Z</dcterms:created>
  <dcterms:modified xsi:type="dcterms:W3CDTF">2017-11-03T09:19:45Z</dcterms:modified>
  <cp:category>Java EE 企业级开发</cp:category>
</cp:coreProperties>
</file>