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Economic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F83F6D-EDCA-482C-9F22-FFC539A8D549}">
  <a:tblStyle styleId="{33F83F6D-EDCA-482C-9F22-FFC539A8D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528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93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7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2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25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11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47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8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5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49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7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2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17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5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6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2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CE0HXoR30&amp;index=31&amp;list=PLfBVIACcCSiMUBRKCLYnawC7PjC9DdNA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hyperlink" Target="http://www.youtube.com/watch?v=tyCE0HXoR3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.unicamp.br/liag/siteEd/includes/arquivos/MergeSortResumo_Grupo4_ST364A_2010.pdf" TargetMode="External"/><Relationship Id="rId7" Type="http://schemas.openxmlformats.org/officeDocument/2006/relationships/hyperlink" Target="http://pt.stackoverflow.com/questions/56836/defini%C3%A7%C3%A3o-da-nota%C3%A7%C3%A3o-big-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rofessor.ufabc.edu.br/~leticia.bueno/classes/aa/materiais/mergesort.pdf" TargetMode="External"/><Relationship Id="rId5" Type="http://schemas.openxmlformats.org/officeDocument/2006/relationships/hyperlink" Target="http://www2.ic.uff.br/~boeres/slides_ed/ed4.pdf" TargetMode="External"/><Relationship Id="rId4" Type="http://schemas.openxmlformats.org/officeDocument/2006/relationships/hyperlink" Target="http://www.inf.ufrgs.br/~prestes/Courses/Complexity/aula19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54875" y="717650"/>
            <a:ext cx="85206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Mergesort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8525" y="1663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ordenação</a:t>
            </a:r>
            <a:br>
              <a:rPr lang="pt-BR"/>
            </a:br>
            <a:endParaRPr/>
          </a:p>
        </p:txBody>
      </p:sp>
      <p:pic>
        <p:nvPicPr>
          <p:cNvPr id="64" name="Shape 64" descr="Merge_sort_animation2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25" y="2517250"/>
            <a:ext cx="4074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do uso de memória aux.</a:t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2271025" y="2189000"/>
          <a:ext cx="4091100" cy="237726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045550"/>
                <a:gridCol w="2045550"/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Métodos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Memória aux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Bubble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Insertion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Selection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Quick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O(log 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gráfica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4397925"/>
            <a:ext cx="85206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https://www.youtube.com/watch?v=tyCE0HXoR30&amp;index=31&amp;list=PLfBVIACcCSiMUBRKCLYnawC7PjC9DdNAk</a:t>
            </a:r>
            <a:endParaRPr sz="11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26" name="Shape 126" title="mergesort">
            <a:hlinkClick r:id="rId4"/>
          </p:cNvPr>
          <p:cNvSpPr/>
          <p:nvPr/>
        </p:nvSpPr>
        <p:spPr>
          <a:xfrm>
            <a:off x="2286000" y="1257050"/>
            <a:ext cx="4572000" cy="30292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88" y="1579875"/>
            <a:ext cx="4228826" cy="31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306675"/>
            <a:ext cx="8520600" cy="3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realizado por um aluno na Universidade Federal de Ouro Preto.</a:t>
            </a:r>
            <a:br>
              <a:rPr lang="pt-BR"/>
            </a:br>
            <a:r>
              <a:rPr lang="pt-BR"/>
              <a:t>Computador com as seguintes configurações: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Processador Pentium D 2.8 Ghz FSB 800 Mhz, 1 GB de memória ram DDR 533 Mhz, Sistema Operacional Microsoft Windows XP Service Pack 3.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Linguagem C++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Métodos de ordenação:</a:t>
            </a:r>
            <a:br>
              <a:rPr lang="pt-BR"/>
            </a:br>
            <a:r>
              <a:rPr lang="pt-BR"/>
              <a:t>1. BubbleSort</a:t>
            </a:r>
            <a:br>
              <a:rPr lang="pt-BR"/>
            </a:br>
            <a:r>
              <a:rPr lang="pt-BR"/>
              <a:t>2. QuickSort</a:t>
            </a:r>
            <a:br>
              <a:rPr lang="pt-BR"/>
            </a:br>
            <a:r>
              <a:rPr lang="pt-BR"/>
              <a:t>3. MergeSort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3292062092"/>
              </p:ext>
            </p:extLst>
          </p:nvPr>
        </p:nvGraphicFramePr>
        <p:xfrm>
          <a:off x="952500" y="1997641"/>
          <a:ext cx="7239000" cy="237726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Comparações 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4.950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499.500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49.995.000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4.999.950.000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RadixSort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HeapSort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12.852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181.203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2.114.943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8.744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123.685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1.566.749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952500" y="1286083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1" name="Shape 151"/>
          <p:cNvGraphicFramePr/>
          <p:nvPr>
            <p:extLst>
              <p:ext uri="{D42A27DB-BD31-4B8C-83A1-F6EECF244321}">
                <p14:modId xmlns:p14="http://schemas.microsoft.com/office/powerpoint/2010/main" val="1844377649"/>
              </p:ext>
            </p:extLst>
          </p:nvPr>
        </p:nvGraphicFramePr>
        <p:xfrm>
          <a:off x="952500" y="2047838"/>
          <a:ext cx="7239000" cy="237726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Movimentos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BucketSort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2.628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242.827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25.160.491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2.499.136.980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RadixSort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570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8.136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103.575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1.310.586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HeapSort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1.376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19.968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272.640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3.385.984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952500" y="1347728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560912483"/>
              </p:ext>
            </p:extLst>
          </p:nvPr>
        </p:nvGraphicFramePr>
        <p:xfrm>
          <a:off x="952500" y="2054832"/>
          <a:ext cx="7239000" cy="2380541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99491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Tempo de execução (s)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BucketSort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0,8587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114,8400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RadixSort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0,00003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0,0844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HeapSort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0,0194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0,2316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952500" y="1255260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Variações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interativa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Código com uma menor legibilidade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Mesma complexidade computacional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Versão distribuída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com algoritmos paralelos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de fácil implementação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Melhoria de tempo na execução total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508600"/>
            <a:ext cx="8520600" cy="30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Fácil implementação;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Pior caso: O(n log2 n);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estável;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Recomendado para uso de vetores grandes.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698650"/>
            <a:ext cx="85206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Utiliza memória auxiliar;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Alto consumo de memória.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305" y="1036175"/>
            <a:ext cx="3199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052850" y="2185700"/>
            <a:ext cx="3118830" cy="2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Docente: Fran Almeida.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Discentes</a:t>
            </a:r>
            <a:r>
              <a:rPr lang="pt-BR" sz="1800" dirty="0" smtClean="0"/>
              <a:t>: </a:t>
            </a:r>
            <a:r>
              <a:rPr lang="pt-BR" sz="1800" dirty="0"/>
              <a:t>Gustavo</a:t>
            </a:r>
            <a:r>
              <a:rPr lang="pt-BR" sz="1800" dirty="0" smtClean="0"/>
              <a:t>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 </a:t>
            </a:r>
            <a:r>
              <a:rPr lang="pt-BR" sz="1800" dirty="0" smtClean="0"/>
              <a:t>   Jorge;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/>
              <a:t>              </a:t>
            </a:r>
            <a:r>
              <a:rPr lang="pt-BR" sz="1800" dirty="0"/>
              <a:t>	</a:t>
            </a:r>
            <a:r>
              <a:rPr lang="pt-BR" sz="1800" dirty="0" smtClean="0"/>
              <a:t>    Natalia;   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http://www.ft.unicamp.br/liag/siteEd/includes/arquivos/MergeSortResumo_Grupo4_ST364A_2010.pdf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http://www.inf.ufrgs.br/~prestes/Courses/Complexity/aula19.pdf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http://www2.ic.uff.br/~boeres/slides_ed/ed4.pdf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http://professor.ufabc.edu.br/~leticia.bueno/classes/aa/materiais/mergesort.pdf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http://pt.stackoverflow.com/questions/56836/defini%C3%A7%C3%A3o-da-nota%C3%A7%C3%A3o-big-o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461075"/>
            <a:ext cx="8520600" cy="31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Ainda existem discussões sobre o assunto, mas há evidências que o algoritmo foi proposto por John Von Neumann em 1945. A atribuição a ele veio de Knuth, que argumentou no seu livro ‘Arte de Programação Computacional: Ordenando e Procurando’ que Von Neumann foi o primeiro a descrever a idéia.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Mergesort é um algoritmo recursivo, que é implementado dividindo uma sequência original em pares de dados, ordena-as e depois as agrupa em sequências de quatro elementos, e assim por diante, até ter toda a sequência dividida em apenas duas partes.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484850"/>
            <a:ext cx="85206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Mergesort é classificado como ordenação por partição, que parte do princípio de "dividir para conquistar". Este princípio consiste em dividir um problema maior em problemas pequenos, e sucessivamente até que o mesmo seja resolvido diretamente.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8875" y="1330975"/>
            <a:ext cx="8520600" cy="3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Divisão</a:t>
            </a:r>
            <a:r>
              <a:rPr lang="pt-BR"/>
              <a:t>: o problema maior é dividido em problemas menores e os problemas menores obtidos são novamente divididos sucessivamente de maneira recursiva.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Conquista</a:t>
            </a:r>
            <a:r>
              <a:rPr lang="pt-BR"/>
              <a:t>: o resultado do problema é calculado quando o problema é pequeno o suficiente.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/>
              <a:t>Combinação</a:t>
            </a:r>
            <a:r>
              <a:rPr lang="pt-BR"/>
              <a:t>: os resultados dos problemas menores são combinados até que seja obtida a solução do problema maior.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“O”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Em ciência da computação, o Big “O” é usado para classificar algoritmos pela forma como eles respondem em termos do crescimento do número de operações conforme cresce o número de elementos processados (a quantidade de itens é descrita, genericamente, por n).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627400"/>
            <a:ext cx="8520600" cy="1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Definição dos casos</a:t>
            </a:r>
            <a:r>
              <a:rPr lang="pt-BR"/>
              <a:t>: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melhor caso nunca é necessário trocar após comparações;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médio caso há necessidade de haver troca após comparações;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pior caso sempre é necessário trocar após comparações.</a:t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1445450" y="3397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487250"/>
                <a:gridCol w="2487250"/>
              </a:tblGrid>
              <a:tr h="217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Melhor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Caso médio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Pior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239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Memória auxiliar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pic>
        <p:nvPicPr>
          <p:cNvPr id="113" name="Shape 113" descr="ze3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88" y="1595325"/>
            <a:ext cx="5888024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555</Words>
  <Application>Microsoft Office PowerPoint</Application>
  <PresentationFormat>Apresentação na tela (16:9)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Open Sans</vt:lpstr>
      <vt:lpstr>Economica</vt:lpstr>
      <vt:lpstr>Luxe</vt:lpstr>
      <vt:lpstr>Mergesort</vt:lpstr>
      <vt:lpstr>Apresentação do PowerPoint</vt:lpstr>
      <vt:lpstr>História</vt:lpstr>
      <vt:lpstr>Definição</vt:lpstr>
      <vt:lpstr>Classificação</vt:lpstr>
      <vt:lpstr>Classificação</vt:lpstr>
      <vt:lpstr>Big “O”</vt:lpstr>
      <vt:lpstr>Complexidade</vt:lpstr>
      <vt:lpstr>Complexidade</vt:lpstr>
      <vt:lpstr>Comparação do uso de memória aux.</vt:lpstr>
      <vt:lpstr>Representação gráfica</vt:lpstr>
      <vt:lpstr>Exemplo</vt:lpstr>
      <vt:lpstr>Teste</vt:lpstr>
      <vt:lpstr>Teste</vt:lpstr>
      <vt:lpstr>Teste</vt:lpstr>
      <vt:lpstr>Teste</vt:lpstr>
      <vt:lpstr>Variações</vt:lpstr>
      <vt:lpstr>Vantagens</vt:lpstr>
      <vt:lpstr>Desvantagens</vt:lpstr>
      <vt:lpstr>ref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cp:lastModifiedBy>Gustavo Vieira</cp:lastModifiedBy>
  <cp:revision>3</cp:revision>
  <dcterms:modified xsi:type="dcterms:W3CDTF">2018-03-24T16:06:57Z</dcterms:modified>
</cp:coreProperties>
</file>