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97675" cy="9926638"/>
  <p:embeddedFontLs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bfdff7e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bfdff7ee_0_4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9bfdff7ee_0_43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a90e6ab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a90e6ab39_0_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a90e6ab39_0_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9bfdff7e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9bfdff7ee_0_5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9bfdff7ee_0_50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9d6410e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9d6410ea0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9d6410ea0_0_0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d6410e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9d6410ea0_0_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9d6410ea0_0_6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6e5735c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6e5735c2_1_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86e5735c2_1_2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bfdff7e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bfdff7ee_0_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9bfdff7ee_0_1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bfdff7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bfdff7ee_0_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9bfdff7ee_0_10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bfdff7e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bfdff7ee_0_1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9bfdff7ee_0_18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bfdff7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bfdff7ee_0_2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9bfdff7ee_0_25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bfdff7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bfdff7ee_0_3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9bfdff7ee_0_36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2" descr="0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6075"/>
            <a:ext cx="9144000" cy="534511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-828675" y="5300662"/>
            <a:ext cx="10801350" cy="1223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2"/>
          <p:cNvGrpSpPr/>
          <p:nvPr/>
        </p:nvGrpSpPr>
        <p:grpSpPr>
          <a:xfrm>
            <a:off x="107950" y="5502275"/>
            <a:ext cx="3455987" cy="1095375"/>
            <a:chOff x="0" y="0"/>
            <a:chExt cx="2147483647" cy="2147483647"/>
          </a:xfrm>
        </p:grpSpPr>
        <p:pic>
          <p:nvPicPr>
            <p:cNvPr id="86" name="Google Shape;86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9695611" y="0"/>
              <a:ext cx="1307788035" cy="1748244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214748353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676632280" y="998558821"/>
              <a:ext cx="124600010" cy="200411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687500386" y="728318531"/>
              <a:ext cx="124600010" cy="200411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87963169" y="375852297"/>
              <a:ext cx="150460471" cy="449757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8774601" y="884386723"/>
              <a:ext cx="122765551" cy="366971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2"/>
          <p:cNvSpPr txBox="1"/>
          <p:nvPr/>
        </p:nvSpPr>
        <p:spPr>
          <a:xfrm>
            <a:off x="3779837" y="5457825"/>
            <a:ext cx="5761037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649"/>
              </a:buClr>
              <a:buSzPts val="2800"/>
              <a:buFont typeface="Arial Black"/>
              <a:buNone/>
            </a:pPr>
            <a:r>
              <a:rPr lang="en-US" sz="2800" b="0" i="0" u="none">
                <a:solidFill>
                  <a:srgbClr val="1E4649"/>
                </a:solidFill>
                <a:latin typeface="Arial Black"/>
                <a:ea typeface="Arial Black"/>
                <a:cs typeface="Arial Black"/>
                <a:sym typeface="Arial Black"/>
              </a:rPr>
              <a:t>TECNOLOGIA E INOVAÇÃO EM PROL DA INDÚSTRIA 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Relembrando...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GET</a:t>
            </a:r>
            <a:r>
              <a:rPr lang="en-US" sz="2400"/>
              <a:t>: Está requisitando ao serviço um determinado recurso, apenas isso. Este verbo deve apenas extrair a informação, não alterando-a.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POST</a:t>
            </a:r>
            <a:r>
              <a:rPr lang="en-US" sz="2400"/>
              <a:t>: Indica ao serviço que a ele deve acatar o recurso que está sendo postado para o mesmo, e que muito vezes, o adicionamos em algum repositório.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PUT</a:t>
            </a:r>
            <a:r>
              <a:rPr lang="en-US" sz="2400"/>
              <a:t>: Indica que ao serviço que o recurso que está sendo colocado deve ser alterado se ele já existir, ou ainda, pode ser adicionado caso ele ainda não exista.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DELETE</a:t>
            </a:r>
            <a:r>
              <a:rPr lang="en-US" sz="2400"/>
              <a:t>: Indica que o serviço deve excluir o recurso.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API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Uma consideração importante é com relação ao sufixo Controller que o nome da classe que representará a API deverá ter. Apesar dele ser transparente para o cliente, isso é utilizado pelo ASP.NET para encontrar o controller durante a requisição.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Para termos mais flexibilidade podemos criar atributos para identificar os métodos: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612525" y="-3995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Ou: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t="19361" r="29913" b="40512"/>
          <a:stretch/>
        </p:blipFill>
        <p:spPr>
          <a:xfrm>
            <a:off x="1997450" y="898850"/>
            <a:ext cx="5659500" cy="24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l="9182" t="19098" r="33710" b="37622"/>
          <a:stretch/>
        </p:blipFill>
        <p:spPr>
          <a:xfrm>
            <a:off x="1997450" y="3643850"/>
            <a:ext cx="5409851" cy="30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86868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Podemos recorrer ao atributo ActionNameAttribute para alterar o nome que será publicado em relação aquele que definido no método, dando a chance de utilizar uma convenção de nomenclatura para escrita e outra para publicação</a:t>
            </a:r>
            <a:endParaRPr sz="2400"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l="9996" t="16748" r="31373" b="42961"/>
          <a:stretch/>
        </p:blipFill>
        <p:spPr>
          <a:xfrm>
            <a:off x="2279350" y="3662025"/>
            <a:ext cx="5777149" cy="297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l="5001" t="15889" r="30289" b="15855"/>
          <a:stretch/>
        </p:blipFill>
        <p:spPr>
          <a:xfrm>
            <a:off x="228600" y="1245700"/>
            <a:ext cx="8229600" cy="488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Consumindo 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6619" t="26042" r="10227" b="28314"/>
          <a:stretch/>
        </p:blipFill>
        <p:spPr>
          <a:xfrm>
            <a:off x="457200" y="1417638"/>
            <a:ext cx="8156505" cy="38169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8892" t="48092" r="37784" b="38651"/>
          <a:stretch/>
        </p:blipFill>
        <p:spPr>
          <a:xfrm>
            <a:off x="692727" y="5338906"/>
            <a:ext cx="5514109" cy="12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 descr="0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46075"/>
            <a:ext cx="9144000" cy="53451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-828675" y="5300662"/>
            <a:ext cx="10801350" cy="1223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3"/>
          <p:cNvGrpSpPr/>
          <p:nvPr/>
        </p:nvGrpSpPr>
        <p:grpSpPr>
          <a:xfrm>
            <a:off x="107950" y="5502275"/>
            <a:ext cx="3455987" cy="1095375"/>
            <a:chOff x="0" y="0"/>
            <a:chExt cx="2147483647" cy="2147483647"/>
          </a:xfrm>
        </p:grpSpPr>
        <p:pic>
          <p:nvPicPr>
            <p:cNvPr id="101" name="Google Shape;101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9695611" y="0"/>
              <a:ext cx="1307788035" cy="1748244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214748353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676632280" y="998558821"/>
              <a:ext cx="124600010" cy="200411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687500386" y="728318531"/>
              <a:ext cx="124600010" cy="200411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87963169" y="375852297"/>
              <a:ext cx="150460471" cy="449757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8774601" y="884386723"/>
              <a:ext cx="122765551" cy="366971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3"/>
          <p:cNvSpPr txBox="1"/>
          <p:nvPr/>
        </p:nvSpPr>
        <p:spPr>
          <a:xfrm>
            <a:off x="3492500" y="5457825"/>
            <a:ext cx="5761037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649"/>
              </a:buClr>
              <a:buSzPts val="2800"/>
              <a:buFont typeface="Arial Black"/>
              <a:buNone/>
            </a:pPr>
            <a:r>
              <a:rPr lang="en-US" sz="2800" b="0" i="0" u="none">
                <a:solidFill>
                  <a:srgbClr val="1E4649"/>
                </a:solidFill>
                <a:latin typeface="Arial Black"/>
                <a:ea typeface="Arial Black"/>
                <a:cs typeface="Arial Black"/>
                <a:sym typeface="Arial Black"/>
              </a:rPr>
              <a:t>Curso Técnico em Informática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Desenvolvimento de Sistemas II – 180h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Profª: Francisleide Almeida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95937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Comsumo de dados de API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Apesar de serviços REST utilizar completamente o HTTP, é importante que tenhamos suporte para a construção e consumo destes tipos de serviços. Precisamos entender como estruturar, configurar e distribuir estes tipos de serviços.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começar...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l="10174" t="8324" r="2793" b="11936"/>
          <a:stretch/>
        </p:blipFill>
        <p:spPr>
          <a:xfrm>
            <a:off x="249700" y="1131900"/>
            <a:ext cx="7839455" cy="51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l="11290" t="13231" r="11590" b="18425"/>
          <a:stretch/>
        </p:blipFill>
        <p:spPr>
          <a:xfrm>
            <a:off x="3184866" y="2558311"/>
            <a:ext cx="5501934" cy="350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190875" y="865575"/>
            <a:ext cx="5735100" cy="59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 projeto já está configurado com as referências (DLLs) necessárias que contém os tipos e membros que utilizaremos na construção das Web APIs, sendo a principal delas o assembly System.Web.Http.dll.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Dentro deste assembly temos vários namespaces com todos os elementos necessários que iremos utilizar para a construção de Web APIs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 WebApiConfig.cs</a:t>
            </a:r>
            <a:r>
              <a:rPr lang="en-US" sz="2400"/>
              <a:t>: Classe que contém a configuração padrão do roteamento para o funcionamento dos serviços REST</a:t>
            </a:r>
            <a:endParaRPr sz="2400"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l="70758" t="12056" b="11590"/>
          <a:stretch/>
        </p:blipFill>
        <p:spPr>
          <a:xfrm>
            <a:off x="5925975" y="1040376"/>
            <a:ext cx="2809249" cy="55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Para a construção de views o MVC exige que se tenha um controlador (controller) para receber, processar e retornar as requisições que são realizadas para o site;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classe ApiController fornece toda a infraestrutura necessária para o desenvolvimento de suas tarefas: fazer a escolha do método a ser executado, conversão das mensagens em parâmetros, aplicação de eventuais filtros (de vários níveis), etc. 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Cada requisição, por padrão, terá como alvo um método dentro desta classe, que será responsável por processar a mesma e retornar o resultado.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Adicionando Controller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2021"/>
                </a:solidFill>
              </a:rPr>
              <a:t>Inicialmente vamos criar um Controller vazio:</a:t>
            </a:r>
            <a:endParaRPr sz="2400">
              <a:solidFill>
                <a:srgbClr val="1D202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200">
              <a:solidFill>
                <a:srgbClr val="1D2021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l="3457" t="4001" r="3336" b="10674"/>
          <a:stretch/>
        </p:blipFill>
        <p:spPr>
          <a:xfrm>
            <a:off x="2241303" y="2132875"/>
            <a:ext cx="6591972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Herdando de ApiController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l="4996" t="14074" r="29006" b="33252"/>
          <a:stretch/>
        </p:blipFill>
        <p:spPr>
          <a:xfrm>
            <a:off x="607025" y="1713463"/>
            <a:ext cx="7183150" cy="42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454</Words>
  <Application>Microsoft Office PowerPoint</Application>
  <PresentationFormat>Apresentação na tela (4:3)</PresentationFormat>
  <Paragraphs>45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Arial Black</vt:lpstr>
      <vt:lpstr>Design padrão</vt:lpstr>
      <vt:lpstr>Apresentação do PowerPoint</vt:lpstr>
      <vt:lpstr>Apresentação do PowerPoint</vt:lpstr>
      <vt:lpstr>Desenvolvimento de Sistemas II – 180h</vt:lpstr>
      <vt:lpstr>Comsumo de dados de API</vt:lpstr>
      <vt:lpstr>Para começar...</vt:lpstr>
      <vt:lpstr>Apresentação do PowerPoint</vt:lpstr>
      <vt:lpstr>Apresentação do PowerPoint</vt:lpstr>
      <vt:lpstr>Adicionando Controller</vt:lpstr>
      <vt:lpstr>Apresentação do PowerPoint</vt:lpstr>
      <vt:lpstr>Relembrando...</vt:lpstr>
      <vt:lpstr>WEB API</vt:lpstr>
      <vt:lpstr>Apresentação do PowerPoint</vt:lpstr>
      <vt:lpstr>Apresentação do PowerPoint</vt:lpstr>
      <vt:lpstr> </vt:lpstr>
      <vt:lpstr>Consumindo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Francisleide Silva de Almeida</cp:lastModifiedBy>
  <cp:revision>5</cp:revision>
  <dcterms:modified xsi:type="dcterms:W3CDTF">2019-05-13T19:41:51Z</dcterms:modified>
</cp:coreProperties>
</file>