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9" r:id="rId4"/>
    <p:sldId id="265" r:id="rId5"/>
    <p:sldId id="261" r:id="rId6"/>
    <p:sldId id="262" r:id="rId7"/>
    <p:sldId id="260" r:id="rId8"/>
    <p:sldId id="263" r:id="rId9"/>
    <p:sldId id="264" r:id="rId1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6F75"/>
    <a:srgbClr val="F8A1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351658-1CC7-41F8-B0B8-AB99E39E3980}" type="datetimeFigureOut">
              <a:rPr lang="pt-BR" smtClean="0"/>
              <a:t>20/02/2019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147BB5-A847-4778-BF16-65BE02105A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96612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147BB5-A847-4778-BF16-65BE02105AE7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13302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147BB5-A847-4778-BF16-65BE02105AE7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13302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147BB5-A847-4778-BF16-65BE02105AE7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13302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147BB5-A847-4778-BF16-65BE02105AE7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90509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147BB5-A847-4778-BF16-65BE02105AE7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13302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147BB5-A847-4778-BF16-65BE02105AE7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13302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147BB5-A847-4778-BF16-65BE02105AE7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13302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147BB5-A847-4778-BF16-65BE02105AE7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12646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147BB5-A847-4778-BF16-65BE02105AE7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71081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40927-41DD-42FC-8ECA-366797981BC3}" type="datetime1">
              <a:rPr lang="pt-BR" smtClean="0"/>
              <a:t>20/02/2019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41267-D72B-4C7A-9639-D4841B224B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3906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9B607-DA33-4D5B-8AB4-99BC17B8C5F5}" type="datetime1">
              <a:rPr lang="pt-BR" smtClean="0"/>
              <a:t>20/02/2019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41267-D72B-4C7A-9639-D4841B224B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3203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2E613-9104-462E-8274-BA2B0513AD3A}" type="datetime1">
              <a:rPr lang="pt-BR" smtClean="0"/>
              <a:t>20/02/2019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41267-D72B-4C7A-9639-D4841B224B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5987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1D946-71E6-403F-A595-982E99EB301A}" type="datetime1">
              <a:rPr lang="pt-BR" smtClean="0"/>
              <a:t>20/02/2019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41267-D72B-4C7A-9639-D4841B224B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8015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A777D-6723-4E64-9A19-FB41DAEAE547}" type="datetime1">
              <a:rPr lang="pt-BR" smtClean="0"/>
              <a:t>20/02/2019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41267-D72B-4C7A-9639-D4841B224B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7105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4FCB7-01AB-4F9F-A37E-C1AE4954D7A5}" type="datetime1">
              <a:rPr lang="pt-BR" smtClean="0"/>
              <a:t>20/02/2019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41267-D72B-4C7A-9639-D4841B224B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436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64560-7B8A-45BA-B25C-9BE2DB52C82F}" type="datetime1">
              <a:rPr lang="pt-BR" smtClean="0"/>
              <a:t>20/02/2019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41267-D72B-4C7A-9639-D4841B224B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3094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A1749-1FF4-41FE-A254-FC37C18FAB08}" type="datetime1">
              <a:rPr lang="pt-BR" smtClean="0"/>
              <a:t>20/02/2019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41267-D72B-4C7A-9639-D4841B224B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321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12677-141D-4B0D-A5BE-D9589F05A02D}" type="datetime1">
              <a:rPr lang="pt-BR" smtClean="0"/>
              <a:t>20/02/2019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41267-D72B-4C7A-9639-D4841B224B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356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93814-A1DF-4D07-98F4-60755C32068F}" type="datetime1">
              <a:rPr lang="pt-BR" smtClean="0"/>
              <a:t>20/02/2019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41267-D72B-4C7A-9639-D4841B224B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2514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24AC-49AC-4251-BDCF-72785CA58092}" type="datetime1">
              <a:rPr lang="pt-BR" smtClean="0"/>
              <a:t>20/02/2019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41267-D72B-4C7A-9639-D4841B224B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7469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115330-796B-41C7-AB13-A9F511133B0C}" type="datetime1">
              <a:rPr lang="pt-BR" smtClean="0"/>
              <a:t>20/02/2019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141267-D72B-4C7A-9639-D4841B224B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7320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/>
          <p:cNvSpPr/>
          <p:nvPr/>
        </p:nvSpPr>
        <p:spPr>
          <a:xfrm>
            <a:off x="5827" y="2492896"/>
            <a:ext cx="9144000" cy="936104"/>
          </a:xfrm>
          <a:prstGeom prst="rect">
            <a:avLst/>
          </a:prstGeom>
          <a:solidFill>
            <a:srgbClr val="F8A1A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0" y="2636912"/>
            <a:ext cx="9149827" cy="4221057"/>
          </a:xfrm>
          <a:prstGeom prst="rect">
            <a:avLst/>
          </a:prstGeom>
          <a:solidFill>
            <a:srgbClr val="EE6F75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-675456"/>
            <a:ext cx="3611697" cy="3611697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2688540" y="3212976"/>
            <a:ext cx="4248295" cy="101566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6000" dirty="0" smtClean="0">
                <a:solidFill>
                  <a:schemeClr val="bg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Materialize</a:t>
            </a:r>
            <a:endParaRPr lang="pt-BR" sz="6000" dirty="0">
              <a:solidFill>
                <a:schemeClr val="bg1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1691680" y="4210345"/>
            <a:ext cx="5904745" cy="120032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</a:rPr>
              <a:t>Uma estrutura de front-</a:t>
            </a:r>
            <a:r>
              <a:rPr lang="pt-BR" sz="2400" dirty="0" err="1">
                <a:solidFill>
                  <a:schemeClr val="bg1"/>
                </a:solidFill>
              </a:rPr>
              <a:t>end</a:t>
            </a:r>
            <a:r>
              <a:rPr lang="pt-BR" sz="2400" dirty="0">
                <a:solidFill>
                  <a:schemeClr val="bg1"/>
                </a:solidFill>
              </a:rPr>
              <a:t> responsiva moderna baseada em Material </a:t>
            </a:r>
            <a:r>
              <a:rPr lang="pt-BR" sz="2400" dirty="0" smtClean="0">
                <a:solidFill>
                  <a:schemeClr val="bg1"/>
                </a:solidFill>
              </a:rPr>
              <a:t>Design.</a:t>
            </a:r>
            <a:endParaRPr lang="pt-BR" sz="2400" dirty="0">
              <a:solidFill>
                <a:schemeClr val="bg1"/>
              </a:solidFill>
            </a:endParaRPr>
          </a:p>
          <a:p>
            <a:pPr algn="ctr"/>
            <a:endParaRPr lang="pt-BR" sz="2400" dirty="0">
              <a:solidFill>
                <a:schemeClr val="bg1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01905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 rot="16200000">
            <a:off x="3527869" y="1232769"/>
            <a:ext cx="6885386" cy="4365073"/>
            <a:chOff x="0" y="2492896"/>
            <a:chExt cx="9149827" cy="4365073"/>
          </a:xfrm>
        </p:grpSpPr>
        <p:sp>
          <p:nvSpPr>
            <p:cNvPr id="15" name="Retângulo 14"/>
            <p:cNvSpPr/>
            <p:nvPr/>
          </p:nvSpPr>
          <p:spPr>
            <a:xfrm>
              <a:off x="5827" y="2492896"/>
              <a:ext cx="9144000" cy="936104"/>
            </a:xfrm>
            <a:prstGeom prst="rect">
              <a:avLst/>
            </a:prstGeom>
            <a:solidFill>
              <a:srgbClr val="F8A1AC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Retângulo 15"/>
            <p:cNvSpPr/>
            <p:nvPr/>
          </p:nvSpPr>
          <p:spPr>
            <a:xfrm>
              <a:off x="0" y="2636912"/>
              <a:ext cx="9149827" cy="4221057"/>
            </a:xfrm>
            <a:prstGeom prst="rect">
              <a:avLst/>
            </a:prstGeom>
            <a:solidFill>
              <a:srgbClr val="EE6F75"/>
            </a:solidFill>
            <a:ln>
              <a:noFill/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7" name="CaixaDeTexto 16"/>
          <p:cNvSpPr txBox="1"/>
          <p:nvPr/>
        </p:nvSpPr>
        <p:spPr>
          <a:xfrm>
            <a:off x="5275210" y="476672"/>
            <a:ext cx="3780419" cy="76944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4400" dirty="0" smtClean="0">
                <a:solidFill>
                  <a:schemeClr val="bg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Componentes</a:t>
            </a:r>
            <a:endParaRPr lang="pt-BR" sz="4400" dirty="0">
              <a:solidFill>
                <a:schemeClr val="bg1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18" name="Imagem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682" y="1607262"/>
            <a:ext cx="3611697" cy="3611697"/>
          </a:xfrm>
          <a:prstGeom prst="rect">
            <a:avLst/>
          </a:prstGeom>
        </p:spPr>
      </p:pic>
      <p:sp>
        <p:nvSpPr>
          <p:cNvPr id="19" name="CaixaDeTexto 18"/>
          <p:cNvSpPr txBox="1"/>
          <p:nvPr/>
        </p:nvSpPr>
        <p:spPr>
          <a:xfrm>
            <a:off x="5126400" y="2321852"/>
            <a:ext cx="2940638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pt-BR" sz="4000" dirty="0" smtClean="0">
                <a:solidFill>
                  <a:schemeClr val="bg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Gustavo;</a:t>
            </a:r>
          </a:p>
        </p:txBody>
      </p:sp>
      <p:sp>
        <p:nvSpPr>
          <p:cNvPr id="20" name="CaixaDeTexto 19"/>
          <p:cNvSpPr txBox="1"/>
          <p:nvPr/>
        </p:nvSpPr>
        <p:spPr>
          <a:xfrm>
            <a:off x="5154544" y="3072672"/>
            <a:ext cx="3732724" cy="64633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pt-BR" sz="3600" dirty="0" smtClean="0">
                <a:solidFill>
                  <a:schemeClr val="bg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João </a:t>
            </a:r>
            <a:r>
              <a:rPr lang="pt-BR" sz="3600" dirty="0" err="1" smtClean="0">
                <a:solidFill>
                  <a:schemeClr val="bg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Pinherio</a:t>
            </a:r>
            <a:r>
              <a:rPr lang="pt-BR" sz="3600" dirty="0" smtClean="0">
                <a:solidFill>
                  <a:schemeClr val="bg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;</a:t>
            </a:r>
          </a:p>
        </p:txBody>
      </p:sp>
      <p:sp>
        <p:nvSpPr>
          <p:cNvPr id="21" name="CaixaDeTexto 20"/>
          <p:cNvSpPr txBox="1"/>
          <p:nvPr/>
        </p:nvSpPr>
        <p:spPr>
          <a:xfrm>
            <a:off x="5126400" y="3789040"/>
            <a:ext cx="3600400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pt-BR" sz="4000" dirty="0" smtClean="0">
                <a:solidFill>
                  <a:schemeClr val="bg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Wesley;</a:t>
            </a:r>
          </a:p>
        </p:txBody>
      </p:sp>
    </p:spTree>
    <p:extLst>
      <p:ext uri="{BB962C8B-B14F-4D97-AF65-F5344CB8AC3E}">
        <p14:creationId xmlns:p14="http://schemas.microsoft.com/office/powerpoint/2010/main" val="1459840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A1A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0" y="651416"/>
            <a:ext cx="9144000" cy="6250830"/>
          </a:xfrm>
          <a:prstGeom prst="rect">
            <a:avLst/>
          </a:prstGeom>
          <a:solidFill>
            <a:srgbClr val="EE6F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/>
          <p:cNvSpPr/>
          <p:nvPr/>
        </p:nvSpPr>
        <p:spPr>
          <a:xfrm rot="16200000">
            <a:off x="3903737" y="-3925401"/>
            <a:ext cx="1302809" cy="9153612"/>
          </a:xfrm>
          <a:custGeom>
            <a:avLst/>
            <a:gdLst>
              <a:gd name="connsiteX0" fmla="*/ 0 w 1233577"/>
              <a:gd name="connsiteY0" fmla="*/ 0 h 9138858"/>
              <a:gd name="connsiteX1" fmla="*/ 1233577 w 1233577"/>
              <a:gd name="connsiteY1" fmla="*/ 0 h 9138858"/>
              <a:gd name="connsiteX2" fmla="*/ 1233577 w 1233577"/>
              <a:gd name="connsiteY2" fmla="*/ 9138858 h 9138858"/>
              <a:gd name="connsiteX3" fmla="*/ 0 w 1233577"/>
              <a:gd name="connsiteY3" fmla="*/ 9138858 h 9138858"/>
              <a:gd name="connsiteX4" fmla="*/ 0 w 1233577"/>
              <a:gd name="connsiteY4" fmla="*/ 0 h 9138858"/>
              <a:gd name="connsiteX0" fmla="*/ 486696 w 1233577"/>
              <a:gd name="connsiteY0" fmla="*/ 0 h 9153609"/>
              <a:gd name="connsiteX1" fmla="*/ 1233577 w 1233577"/>
              <a:gd name="connsiteY1" fmla="*/ 14751 h 9153609"/>
              <a:gd name="connsiteX2" fmla="*/ 1233577 w 1233577"/>
              <a:gd name="connsiteY2" fmla="*/ 9153609 h 9153609"/>
              <a:gd name="connsiteX3" fmla="*/ 0 w 1233577"/>
              <a:gd name="connsiteY3" fmla="*/ 9153609 h 9153609"/>
              <a:gd name="connsiteX4" fmla="*/ 486696 w 1233577"/>
              <a:gd name="connsiteY4" fmla="*/ 0 h 9153609"/>
              <a:gd name="connsiteX0" fmla="*/ 648273 w 1395154"/>
              <a:gd name="connsiteY0" fmla="*/ 0 h 9153609"/>
              <a:gd name="connsiteX1" fmla="*/ 1395154 w 1395154"/>
              <a:gd name="connsiteY1" fmla="*/ 14751 h 9153609"/>
              <a:gd name="connsiteX2" fmla="*/ 1395154 w 1395154"/>
              <a:gd name="connsiteY2" fmla="*/ 9153609 h 9153609"/>
              <a:gd name="connsiteX3" fmla="*/ 161577 w 1395154"/>
              <a:gd name="connsiteY3" fmla="*/ 9153609 h 9153609"/>
              <a:gd name="connsiteX4" fmla="*/ 648273 w 1395154"/>
              <a:gd name="connsiteY4" fmla="*/ 0 h 9153609"/>
              <a:gd name="connsiteX0" fmla="*/ 555928 w 1302809"/>
              <a:gd name="connsiteY0" fmla="*/ 0 h 9153612"/>
              <a:gd name="connsiteX1" fmla="*/ 1302809 w 1302809"/>
              <a:gd name="connsiteY1" fmla="*/ 14751 h 9153612"/>
              <a:gd name="connsiteX2" fmla="*/ 1302809 w 1302809"/>
              <a:gd name="connsiteY2" fmla="*/ 9153609 h 9153612"/>
              <a:gd name="connsiteX3" fmla="*/ 349452 w 1302809"/>
              <a:gd name="connsiteY3" fmla="*/ 9153612 h 9153612"/>
              <a:gd name="connsiteX4" fmla="*/ 555928 w 1302809"/>
              <a:gd name="connsiteY4" fmla="*/ 0 h 9153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02809" h="9153612">
                <a:moveTo>
                  <a:pt x="555928" y="0"/>
                </a:moveTo>
                <a:lnTo>
                  <a:pt x="1302809" y="14751"/>
                </a:lnTo>
                <a:lnTo>
                  <a:pt x="1302809" y="9153609"/>
                </a:lnTo>
                <a:lnTo>
                  <a:pt x="349452" y="9153612"/>
                </a:lnTo>
                <a:cubicBezTo>
                  <a:pt x="511684" y="6102409"/>
                  <a:pt x="-653440" y="2608751"/>
                  <a:pt x="55592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1331640" y="235917"/>
            <a:ext cx="2813458" cy="83099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pt-BR" sz="4800" dirty="0" smtClean="0">
                <a:solidFill>
                  <a:srgbClr val="EE6F75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Definição</a:t>
            </a:r>
            <a:endParaRPr lang="pt-BR" sz="4800" dirty="0">
              <a:solidFill>
                <a:srgbClr val="EE6F75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5" name="Retângulo 10"/>
          <p:cNvSpPr/>
          <p:nvPr/>
        </p:nvSpPr>
        <p:spPr>
          <a:xfrm rot="5400000">
            <a:off x="4340928" y="2099176"/>
            <a:ext cx="440480" cy="9165664"/>
          </a:xfrm>
          <a:custGeom>
            <a:avLst/>
            <a:gdLst>
              <a:gd name="connsiteX0" fmla="*/ 0 w 1233577"/>
              <a:gd name="connsiteY0" fmla="*/ 0 h 9138858"/>
              <a:gd name="connsiteX1" fmla="*/ 1233577 w 1233577"/>
              <a:gd name="connsiteY1" fmla="*/ 0 h 9138858"/>
              <a:gd name="connsiteX2" fmla="*/ 1233577 w 1233577"/>
              <a:gd name="connsiteY2" fmla="*/ 9138858 h 9138858"/>
              <a:gd name="connsiteX3" fmla="*/ 0 w 1233577"/>
              <a:gd name="connsiteY3" fmla="*/ 9138858 h 9138858"/>
              <a:gd name="connsiteX4" fmla="*/ 0 w 1233577"/>
              <a:gd name="connsiteY4" fmla="*/ 0 h 9138858"/>
              <a:gd name="connsiteX0" fmla="*/ 486696 w 1233577"/>
              <a:gd name="connsiteY0" fmla="*/ 0 h 9153609"/>
              <a:gd name="connsiteX1" fmla="*/ 1233577 w 1233577"/>
              <a:gd name="connsiteY1" fmla="*/ 14751 h 9153609"/>
              <a:gd name="connsiteX2" fmla="*/ 1233577 w 1233577"/>
              <a:gd name="connsiteY2" fmla="*/ 9153609 h 9153609"/>
              <a:gd name="connsiteX3" fmla="*/ 0 w 1233577"/>
              <a:gd name="connsiteY3" fmla="*/ 9153609 h 9153609"/>
              <a:gd name="connsiteX4" fmla="*/ 486696 w 1233577"/>
              <a:gd name="connsiteY4" fmla="*/ 0 h 9153609"/>
              <a:gd name="connsiteX0" fmla="*/ 648273 w 1395154"/>
              <a:gd name="connsiteY0" fmla="*/ 0 h 9153609"/>
              <a:gd name="connsiteX1" fmla="*/ 1395154 w 1395154"/>
              <a:gd name="connsiteY1" fmla="*/ 14751 h 9153609"/>
              <a:gd name="connsiteX2" fmla="*/ 1395154 w 1395154"/>
              <a:gd name="connsiteY2" fmla="*/ 9153609 h 9153609"/>
              <a:gd name="connsiteX3" fmla="*/ 161577 w 1395154"/>
              <a:gd name="connsiteY3" fmla="*/ 9153609 h 9153609"/>
              <a:gd name="connsiteX4" fmla="*/ 648273 w 1395154"/>
              <a:gd name="connsiteY4" fmla="*/ 0 h 9153609"/>
              <a:gd name="connsiteX0" fmla="*/ 555928 w 1302809"/>
              <a:gd name="connsiteY0" fmla="*/ 0 h 9153612"/>
              <a:gd name="connsiteX1" fmla="*/ 1302809 w 1302809"/>
              <a:gd name="connsiteY1" fmla="*/ 14751 h 9153612"/>
              <a:gd name="connsiteX2" fmla="*/ 1302809 w 1302809"/>
              <a:gd name="connsiteY2" fmla="*/ 9153609 h 9153612"/>
              <a:gd name="connsiteX3" fmla="*/ 349452 w 1302809"/>
              <a:gd name="connsiteY3" fmla="*/ 9153612 h 9153612"/>
              <a:gd name="connsiteX4" fmla="*/ 555928 w 1302809"/>
              <a:gd name="connsiteY4" fmla="*/ 0 h 9153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02809" h="9153612">
                <a:moveTo>
                  <a:pt x="555928" y="0"/>
                </a:moveTo>
                <a:lnTo>
                  <a:pt x="1302809" y="14751"/>
                </a:lnTo>
                <a:lnTo>
                  <a:pt x="1302809" y="9153609"/>
                </a:lnTo>
                <a:lnTo>
                  <a:pt x="349452" y="9153612"/>
                </a:lnTo>
                <a:cubicBezTo>
                  <a:pt x="511684" y="6102409"/>
                  <a:pt x="-653440" y="2608751"/>
                  <a:pt x="55592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/>
          <p:cNvSpPr/>
          <p:nvPr/>
        </p:nvSpPr>
        <p:spPr>
          <a:xfrm>
            <a:off x="395536" y="1837839"/>
            <a:ext cx="777686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Basicamente</a:t>
            </a:r>
            <a:r>
              <a:rPr lang="pt-BR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é um </a:t>
            </a:r>
            <a:r>
              <a:rPr lang="pt-BR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template</a:t>
            </a:r>
            <a:r>
              <a:rPr lang="pt-BR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com diversas funções que podem ser usadas pelo desenvolvedor. Com ele, é desnecessário gastar tempo para reproduzir a mesma função em diferentes projetos, auxiliando em um gerenciamento ágil de projetos. </a:t>
            </a:r>
          </a:p>
        </p:txBody>
      </p:sp>
    </p:spTree>
    <p:extLst>
      <p:ext uri="{BB962C8B-B14F-4D97-AF65-F5344CB8AC3E}">
        <p14:creationId xmlns:p14="http://schemas.microsoft.com/office/powerpoint/2010/main" val="1408408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0" y="651416"/>
            <a:ext cx="9144000" cy="6250830"/>
          </a:xfrm>
          <a:prstGeom prst="rect">
            <a:avLst/>
          </a:prstGeom>
          <a:solidFill>
            <a:srgbClr val="EE6F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/>
          <p:cNvSpPr/>
          <p:nvPr/>
        </p:nvSpPr>
        <p:spPr>
          <a:xfrm rot="16200000">
            <a:off x="3903737" y="-3925401"/>
            <a:ext cx="1302809" cy="9153612"/>
          </a:xfrm>
          <a:custGeom>
            <a:avLst/>
            <a:gdLst>
              <a:gd name="connsiteX0" fmla="*/ 0 w 1233577"/>
              <a:gd name="connsiteY0" fmla="*/ 0 h 9138858"/>
              <a:gd name="connsiteX1" fmla="*/ 1233577 w 1233577"/>
              <a:gd name="connsiteY1" fmla="*/ 0 h 9138858"/>
              <a:gd name="connsiteX2" fmla="*/ 1233577 w 1233577"/>
              <a:gd name="connsiteY2" fmla="*/ 9138858 h 9138858"/>
              <a:gd name="connsiteX3" fmla="*/ 0 w 1233577"/>
              <a:gd name="connsiteY3" fmla="*/ 9138858 h 9138858"/>
              <a:gd name="connsiteX4" fmla="*/ 0 w 1233577"/>
              <a:gd name="connsiteY4" fmla="*/ 0 h 9138858"/>
              <a:gd name="connsiteX0" fmla="*/ 486696 w 1233577"/>
              <a:gd name="connsiteY0" fmla="*/ 0 h 9153609"/>
              <a:gd name="connsiteX1" fmla="*/ 1233577 w 1233577"/>
              <a:gd name="connsiteY1" fmla="*/ 14751 h 9153609"/>
              <a:gd name="connsiteX2" fmla="*/ 1233577 w 1233577"/>
              <a:gd name="connsiteY2" fmla="*/ 9153609 h 9153609"/>
              <a:gd name="connsiteX3" fmla="*/ 0 w 1233577"/>
              <a:gd name="connsiteY3" fmla="*/ 9153609 h 9153609"/>
              <a:gd name="connsiteX4" fmla="*/ 486696 w 1233577"/>
              <a:gd name="connsiteY4" fmla="*/ 0 h 9153609"/>
              <a:gd name="connsiteX0" fmla="*/ 648273 w 1395154"/>
              <a:gd name="connsiteY0" fmla="*/ 0 h 9153609"/>
              <a:gd name="connsiteX1" fmla="*/ 1395154 w 1395154"/>
              <a:gd name="connsiteY1" fmla="*/ 14751 h 9153609"/>
              <a:gd name="connsiteX2" fmla="*/ 1395154 w 1395154"/>
              <a:gd name="connsiteY2" fmla="*/ 9153609 h 9153609"/>
              <a:gd name="connsiteX3" fmla="*/ 161577 w 1395154"/>
              <a:gd name="connsiteY3" fmla="*/ 9153609 h 9153609"/>
              <a:gd name="connsiteX4" fmla="*/ 648273 w 1395154"/>
              <a:gd name="connsiteY4" fmla="*/ 0 h 9153609"/>
              <a:gd name="connsiteX0" fmla="*/ 555928 w 1302809"/>
              <a:gd name="connsiteY0" fmla="*/ 0 h 9153612"/>
              <a:gd name="connsiteX1" fmla="*/ 1302809 w 1302809"/>
              <a:gd name="connsiteY1" fmla="*/ 14751 h 9153612"/>
              <a:gd name="connsiteX2" fmla="*/ 1302809 w 1302809"/>
              <a:gd name="connsiteY2" fmla="*/ 9153609 h 9153612"/>
              <a:gd name="connsiteX3" fmla="*/ 349452 w 1302809"/>
              <a:gd name="connsiteY3" fmla="*/ 9153612 h 9153612"/>
              <a:gd name="connsiteX4" fmla="*/ 555928 w 1302809"/>
              <a:gd name="connsiteY4" fmla="*/ 0 h 9153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02809" h="9153612">
                <a:moveTo>
                  <a:pt x="555928" y="0"/>
                </a:moveTo>
                <a:lnTo>
                  <a:pt x="1302809" y="14751"/>
                </a:lnTo>
                <a:lnTo>
                  <a:pt x="1302809" y="9153609"/>
                </a:lnTo>
                <a:lnTo>
                  <a:pt x="349452" y="9153612"/>
                </a:lnTo>
                <a:cubicBezTo>
                  <a:pt x="511684" y="6102409"/>
                  <a:pt x="-653440" y="2608751"/>
                  <a:pt x="55592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1331640" y="235917"/>
            <a:ext cx="2813458" cy="83099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pt-BR" sz="4800" dirty="0" smtClean="0">
                <a:solidFill>
                  <a:srgbClr val="EE6F75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Definição</a:t>
            </a:r>
            <a:endParaRPr lang="pt-BR" sz="4800" dirty="0">
              <a:solidFill>
                <a:srgbClr val="EE6F75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5" name="Retângulo 10"/>
          <p:cNvSpPr/>
          <p:nvPr/>
        </p:nvSpPr>
        <p:spPr>
          <a:xfrm rot="5400000">
            <a:off x="4340928" y="2099176"/>
            <a:ext cx="440480" cy="9165664"/>
          </a:xfrm>
          <a:custGeom>
            <a:avLst/>
            <a:gdLst>
              <a:gd name="connsiteX0" fmla="*/ 0 w 1233577"/>
              <a:gd name="connsiteY0" fmla="*/ 0 h 9138858"/>
              <a:gd name="connsiteX1" fmla="*/ 1233577 w 1233577"/>
              <a:gd name="connsiteY1" fmla="*/ 0 h 9138858"/>
              <a:gd name="connsiteX2" fmla="*/ 1233577 w 1233577"/>
              <a:gd name="connsiteY2" fmla="*/ 9138858 h 9138858"/>
              <a:gd name="connsiteX3" fmla="*/ 0 w 1233577"/>
              <a:gd name="connsiteY3" fmla="*/ 9138858 h 9138858"/>
              <a:gd name="connsiteX4" fmla="*/ 0 w 1233577"/>
              <a:gd name="connsiteY4" fmla="*/ 0 h 9138858"/>
              <a:gd name="connsiteX0" fmla="*/ 486696 w 1233577"/>
              <a:gd name="connsiteY0" fmla="*/ 0 h 9153609"/>
              <a:gd name="connsiteX1" fmla="*/ 1233577 w 1233577"/>
              <a:gd name="connsiteY1" fmla="*/ 14751 h 9153609"/>
              <a:gd name="connsiteX2" fmla="*/ 1233577 w 1233577"/>
              <a:gd name="connsiteY2" fmla="*/ 9153609 h 9153609"/>
              <a:gd name="connsiteX3" fmla="*/ 0 w 1233577"/>
              <a:gd name="connsiteY3" fmla="*/ 9153609 h 9153609"/>
              <a:gd name="connsiteX4" fmla="*/ 486696 w 1233577"/>
              <a:gd name="connsiteY4" fmla="*/ 0 h 9153609"/>
              <a:gd name="connsiteX0" fmla="*/ 648273 w 1395154"/>
              <a:gd name="connsiteY0" fmla="*/ 0 h 9153609"/>
              <a:gd name="connsiteX1" fmla="*/ 1395154 w 1395154"/>
              <a:gd name="connsiteY1" fmla="*/ 14751 h 9153609"/>
              <a:gd name="connsiteX2" fmla="*/ 1395154 w 1395154"/>
              <a:gd name="connsiteY2" fmla="*/ 9153609 h 9153609"/>
              <a:gd name="connsiteX3" fmla="*/ 161577 w 1395154"/>
              <a:gd name="connsiteY3" fmla="*/ 9153609 h 9153609"/>
              <a:gd name="connsiteX4" fmla="*/ 648273 w 1395154"/>
              <a:gd name="connsiteY4" fmla="*/ 0 h 9153609"/>
              <a:gd name="connsiteX0" fmla="*/ 555928 w 1302809"/>
              <a:gd name="connsiteY0" fmla="*/ 0 h 9153612"/>
              <a:gd name="connsiteX1" fmla="*/ 1302809 w 1302809"/>
              <a:gd name="connsiteY1" fmla="*/ 14751 h 9153612"/>
              <a:gd name="connsiteX2" fmla="*/ 1302809 w 1302809"/>
              <a:gd name="connsiteY2" fmla="*/ 9153609 h 9153612"/>
              <a:gd name="connsiteX3" fmla="*/ 349452 w 1302809"/>
              <a:gd name="connsiteY3" fmla="*/ 9153612 h 9153612"/>
              <a:gd name="connsiteX4" fmla="*/ 555928 w 1302809"/>
              <a:gd name="connsiteY4" fmla="*/ 0 h 9153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02809" h="9153612">
                <a:moveTo>
                  <a:pt x="555928" y="0"/>
                </a:moveTo>
                <a:lnTo>
                  <a:pt x="1302809" y="14751"/>
                </a:lnTo>
                <a:lnTo>
                  <a:pt x="1302809" y="9153609"/>
                </a:lnTo>
                <a:lnTo>
                  <a:pt x="349452" y="9153612"/>
                </a:lnTo>
                <a:cubicBezTo>
                  <a:pt x="511684" y="6102409"/>
                  <a:pt x="-653440" y="2608751"/>
                  <a:pt x="55592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/>
          <p:cNvSpPr/>
          <p:nvPr/>
        </p:nvSpPr>
        <p:spPr>
          <a:xfrm>
            <a:off x="395536" y="1837839"/>
            <a:ext cx="777686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 outras palavras, ele é uma estrutura base, uma plataforma de desenvolvimento, como uma espécie de arcabouço, que contém ferramentas, guias, sistemas e componentes que agilizem o processo de desenvolvimento de soluções, auxiliando os especialistas de TI em seus trabalhos.</a:t>
            </a:r>
            <a:endParaRPr lang="pt-BR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95029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A1A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0" y="651416"/>
            <a:ext cx="9144000" cy="6250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/>
          <p:cNvSpPr/>
          <p:nvPr/>
        </p:nvSpPr>
        <p:spPr>
          <a:xfrm rot="16200000">
            <a:off x="3903737" y="-3925401"/>
            <a:ext cx="1302809" cy="9153612"/>
          </a:xfrm>
          <a:custGeom>
            <a:avLst/>
            <a:gdLst>
              <a:gd name="connsiteX0" fmla="*/ 0 w 1233577"/>
              <a:gd name="connsiteY0" fmla="*/ 0 h 9138858"/>
              <a:gd name="connsiteX1" fmla="*/ 1233577 w 1233577"/>
              <a:gd name="connsiteY1" fmla="*/ 0 h 9138858"/>
              <a:gd name="connsiteX2" fmla="*/ 1233577 w 1233577"/>
              <a:gd name="connsiteY2" fmla="*/ 9138858 h 9138858"/>
              <a:gd name="connsiteX3" fmla="*/ 0 w 1233577"/>
              <a:gd name="connsiteY3" fmla="*/ 9138858 h 9138858"/>
              <a:gd name="connsiteX4" fmla="*/ 0 w 1233577"/>
              <a:gd name="connsiteY4" fmla="*/ 0 h 9138858"/>
              <a:gd name="connsiteX0" fmla="*/ 486696 w 1233577"/>
              <a:gd name="connsiteY0" fmla="*/ 0 h 9153609"/>
              <a:gd name="connsiteX1" fmla="*/ 1233577 w 1233577"/>
              <a:gd name="connsiteY1" fmla="*/ 14751 h 9153609"/>
              <a:gd name="connsiteX2" fmla="*/ 1233577 w 1233577"/>
              <a:gd name="connsiteY2" fmla="*/ 9153609 h 9153609"/>
              <a:gd name="connsiteX3" fmla="*/ 0 w 1233577"/>
              <a:gd name="connsiteY3" fmla="*/ 9153609 h 9153609"/>
              <a:gd name="connsiteX4" fmla="*/ 486696 w 1233577"/>
              <a:gd name="connsiteY4" fmla="*/ 0 h 9153609"/>
              <a:gd name="connsiteX0" fmla="*/ 648273 w 1395154"/>
              <a:gd name="connsiteY0" fmla="*/ 0 h 9153609"/>
              <a:gd name="connsiteX1" fmla="*/ 1395154 w 1395154"/>
              <a:gd name="connsiteY1" fmla="*/ 14751 h 9153609"/>
              <a:gd name="connsiteX2" fmla="*/ 1395154 w 1395154"/>
              <a:gd name="connsiteY2" fmla="*/ 9153609 h 9153609"/>
              <a:gd name="connsiteX3" fmla="*/ 161577 w 1395154"/>
              <a:gd name="connsiteY3" fmla="*/ 9153609 h 9153609"/>
              <a:gd name="connsiteX4" fmla="*/ 648273 w 1395154"/>
              <a:gd name="connsiteY4" fmla="*/ 0 h 9153609"/>
              <a:gd name="connsiteX0" fmla="*/ 555928 w 1302809"/>
              <a:gd name="connsiteY0" fmla="*/ 0 h 9153612"/>
              <a:gd name="connsiteX1" fmla="*/ 1302809 w 1302809"/>
              <a:gd name="connsiteY1" fmla="*/ 14751 h 9153612"/>
              <a:gd name="connsiteX2" fmla="*/ 1302809 w 1302809"/>
              <a:gd name="connsiteY2" fmla="*/ 9153609 h 9153612"/>
              <a:gd name="connsiteX3" fmla="*/ 349452 w 1302809"/>
              <a:gd name="connsiteY3" fmla="*/ 9153612 h 9153612"/>
              <a:gd name="connsiteX4" fmla="*/ 555928 w 1302809"/>
              <a:gd name="connsiteY4" fmla="*/ 0 h 9153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02809" h="9153612">
                <a:moveTo>
                  <a:pt x="555928" y="0"/>
                </a:moveTo>
                <a:lnTo>
                  <a:pt x="1302809" y="14751"/>
                </a:lnTo>
                <a:lnTo>
                  <a:pt x="1302809" y="9153609"/>
                </a:lnTo>
                <a:lnTo>
                  <a:pt x="349452" y="9153612"/>
                </a:lnTo>
                <a:cubicBezTo>
                  <a:pt x="511684" y="6102409"/>
                  <a:pt x="-653440" y="2608751"/>
                  <a:pt x="555928" y="0"/>
                </a:cubicBezTo>
                <a:close/>
              </a:path>
            </a:pathLst>
          </a:custGeom>
          <a:solidFill>
            <a:srgbClr val="EE6F7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1331640" y="235917"/>
            <a:ext cx="2813458" cy="83099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pt-BR" sz="4800" dirty="0" smtClean="0">
                <a:solidFill>
                  <a:schemeClr val="bg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Tipos</a:t>
            </a:r>
            <a:endParaRPr lang="pt-BR" sz="4800" dirty="0">
              <a:solidFill>
                <a:schemeClr val="bg1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5" name="Retângulo 10"/>
          <p:cNvSpPr/>
          <p:nvPr/>
        </p:nvSpPr>
        <p:spPr>
          <a:xfrm rot="5400000">
            <a:off x="4340928" y="2099176"/>
            <a:ext cx="440480" cy="9165664"/>
          </a:xfrm>
          <a:custGeom>
            <a:avLst/>
            <a:gdLst>
              <a:gd name="connsiteX0" fmla="*/ 0 w 1233577"/>
              <a:gd name="connsiteY0" fmla="*/ 0 h 9138858"/>
              <a:gd name="connsiteX1" fmla="*/ 1233577 w 1233577"/>
              <a:gd name="connsiteY1" fmla="*/ 0 h 9138858"/>
              <a:gd name="connsiteX2" fmla="*/ 1233577 w 1233577"/>
              <a:gd name="connsiteY2" fmla="*/ 9138858 h 9138858"/>
              <a:gd name="connsiteX3" fmla="*/ 0 w 1233577"/>
              <a:gd name="connsiteY3" fmla="*/ 9138858 h 9138858"/>
              <a:gd name="connsiteX4" fmla="*/ 0 w 1233577"/>
              <a:gd name="connsiteY4" fmla="*/ 0 h 9138858"/>
              <a:gd name="connsiteX0" fmla="*/ 486696 w 1233577"/>
              <a:gd name="connsiteY0" fmla="*/ 0 h 9153609"/>
              <a:gd name="connsiteX1" fmla="*/ 1233577 w 1233577"/>
              <a:gd name="connsiteY1" fmla="*/ 14751 h 9153609"/>
              <a:gd name="connsiteX2" fmla="*/ 1233577 w 1233577"/>
              <a:gd name="connsiteY2" fmla="*/ 9153609 h 9153609"/>
              <a:gd name="connsiteX3" fmla="*/ 0 w 1233577"/>
              <a:gd name="connsiteY3" fmla="*/ 9153609 h 9153609"/>
              <a:gd name="connsiteX4" fmla="*/ 486696 w 1233577"/>
              <a:gd name="connsiteY4" fmla="*/ 0 h 9153609"/>
              <a:gd name="connsiteX0" fmla="*/ 648273 w 1395154"/>
              <a:gd name="connsiteY0" fmla="*/ 0 h 9153609"/>
              <a:gd name="connsiteX1" fmla="*/ 1395154 w 1395154"/>
              <a:gd name="connsiteY1" fmla="*/ 14751 h 9153609"/>
              <a:gd name="connsiteX2" fmla="*/ 1395154 w 1395154"/>
              <a:gd name="connsiteY2" fmla="*/ 9153609 h 9153609"/>
              <a:gd name="connsiteX3" fmla="*/ 161577 w 1395154"/>
              <a:gd name="connsiteY3" fmla="*/ 9153609 h 9153609"/>
              <a:gd name="connsiteX4" fmla="*/ 648273 w 1395154"/>
              <a:gd name="connsiteY4" fmla="*/ 0 h 9153609"/>
              <a:gd name="connsiteX0" fmla="*/ 555928 w 1302809"/>
              <a:gd name="connsiteY0" fmla="*/ 0 h 9153612"/>
              <a:gd name="connsiteX1" fmla="*/ 1302809 w 1302809"/>
              <a:gd name="connsiteY1" fmla="*/ 14751 h 9153612"/>
              <a:gd name="connsiteX2" fmla="*/ 1302809 w 1302809"/>
              <a:gd name="connsiteY2" fmla="*/ 9153609 h 9153612"/>
              <a:gd name="connsiteX3" fmla="*/ 349452 w 1302809"/>
              <a:gd name="connsiteY3" fmla="*/ 9153612 h 9153612"/>
              <a:gd name="connsiteX4" fmla="*/ 555928 w 1302809"/>
              <a:gd name="connsiteY4" fmla="*/ 0 h 9153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02809" h="9153612">
                <a:moveTo>
                  <a:pt x="555928" y="0"/>
                </a:moveTo>
                <a:lnTo>
                  <a:pt x="1302809" y="14751"/>
                </a:lnTo>
                <a:lnTo>
                  <a:pt x="1302809" y="9153609"/>
                </a:lnTo>
                <a:lnTo>
                  <a:pt x="349452" y="9153612"/>
                </a:lnTo>
                <a:cubicBezTo>
                  <a:pt x="511684" y="6102409"/>
                  <a:pt x="-653440" y="2608751"/>
                  <a:pt x="555928" y="0"/>
                </a:cubicBezTo>
                <a:close/>
              </a:path>
            </a:pathLst>
          </a:custGeom>
          <a:solidFill>
            <a:srgbClr val="EE6F75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8909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A1A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0" y="651416"/>
            <a:ext cx="9144000" cy="6250830"/>
          </a:xfrm>
          <a:prstGeom prst="rect">
            <a:avLst/>
          </a:prstGeom>
          <a:solidFill>
            <a:srgbClr val="EE6F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/>
          <p:cNvSpPr/>
          <p:nvPr/>
        </p:nvSpPr>
        <p:spPr>
          <a:xfrm rot="16200000">
            <a:off x="3903737" y="-3925401"/>
            <a:ext cx="1302809" cy="9153612"/>
          </a:xfrm>
          <a:custGeom>
            <a:avLst/>
            <a:gdLst>
              <a:gd name="connsiteX0" fmla="*/ 0 w 1233577"/>
              <a:gd name="connsiteY0" fmla="*/ 0 h 9138858"/>
              <a:gd name="connsiteX1" fmla="*/ 1233577 w 1233577"/>
              <a:gd name="connsiteY1" fmla="*/ 0 h 9138858"/>
              <a:gd name="connsiteX2" fmla="*/ 1233577 w 1233577"/>
              <a:gd name="connsiteY2" fmla="*/ 9138858 h 9138858"/>
              <a:gd name="connsiteX3" fmla="*/ 0 w 1233577"/>
              <a:gd name="connsiteY3" fmla="*/ 9138858 h 9138858"/>
              <a:gd name="connsiteX4" fmla="*/ 0 w 1233577"/>
              <a:gd name="connsiteY4" fmla="*/ 0 h 9138858"/>
              <a:gd name="connsiteX0" fmla="*/ 486696 w 1233577"/>
              <a:gd name="connsiteY0" fmla="*/ 0 h 9153609"/>
              <a:gd name="connsiteX1" fmla="*/ 1233577 w 1233577"/>
              <a:gd name="connsiteY1" fmla="*/ 14751 h 9153609"/>
              <a:gd name="connsiteX2" fmla="*/ 1233577 w 1233577"/>
              <a:gd name="connsiteY2" fmla="*/ 9153609 h 9153609"/>
              <a:gd name="connsiteX3" fmla="*/ 0 w 1233577"/>
              <a:gd name="connsiteY3" fmla="*/ 9153609 h 9153609"/>
              <a:gd name="connsiteX4" fmla="*/ 486696 w 1233577"/>
              <a:gd name="connsiteY4" fmla="*/ 0 h 9153609"/>
              <a:gd name="connsiteX0" fmla="*/ 648273 w 1395154"/>
              <a:gd name="connsiteY0" fmla="*/ 0 h 9153609"/>
              <a:gd name="connsiteX1" fmla="*/ 1395154 w 1395154"/>
              <a:gd name="connsiteY1" fmla="*/ 14751 h 9153609"/>
              <a:gd name="connsiteX2" fmla="*/ 1395154 w 1395154"/>
              <a:gd name="connsiteY2" fmla="*/ 9153609 h 9153609"/>
              <a:gd name="connsiteX3" fmla="*/ 161577 w 1395154"/>
              <a:gd name="connsiteY3" fmla="*/ 9153609 h 9153609"/>
              <a:gd name="connsiteX4" fmla="*/ 648273 w 1395154"/>
              <a:gd name="connsiteY4" fmla="*/ 0 h 9153609"/>
              <a:gd name="connsiteX0" fmla="*/ 555928 w 1302809"/>
              <a:gd name="connsiteY0" fmla="*/ 0 h 9153612"/>
              <a:gd name="connsiteX1" fmla="*/ 1302809 w 1302809"/>
              <a:gd name="connsiteY1" fmla="*/ 14751 h 9153612"/>
              <a:gd name="connsiteX2" fmla="*/ 1302809 w 1302809"/>
              <a:gd name="connsiteY2" fmla="*/ 9153609 h 9153612"/>
              <a:gd name="connsiteX3" fmla="*/ 349452 w 1302809"/>
              <a:gd name="connsiteY3" fmla="*/ 9153612 h 9153612"/>
              <a:gd name="connsiteX4" fmla="*/ 555928 w 1302809"/>
              <a:gd name="connsiteY4" fmla="*/ 0 h 9153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02809" h="9153612">
                <a:moveTo>
                  <a:pt x="555928" y="0"/>
                </a:moveTo>
                <a:lnTo>
                  <a:pt x="1302809" y="14751"/>
                </a:lnTo>
                <a:lnTo>
                  <a:pt x="1302809" y="9153609"/>
                </a:lnTo>
                <a:lnTo>
                  <a:pt x="349452" y="9153612"/>
                </a:lnTo>
                <a:cubicBezTo>
                  <a:pt x="511684" y="6102409"/>
                  <a:pt x="-653440" y="2608751"/>
                  <a:pt x="55592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1331640" y="235917"/>
            <a:ext cx="3456384" cy="83099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pt-BR" sz="4800" dirty="0" smtClean="0">
                <a:solidFill>
                  <a:srgbClr val="EE6F75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Materialize</a:t>
            </a:r>
            <a:endParaRPr lang="pt-BR" sz="4800" dirty="0">
              <a:solidFill>
                <a:srgbClr val="EE6F75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5" name="Retângulo 10"/>
          <p:cNvSpPr/>
          <p:nvPr/>
        </p:nvSpPr>
        <p:spPr>
          <a:xfrm rot="5400000">
            <a:off x="4340928" y="2099176"/>
            <a:ext cx="440480" cy="9165664"/>
          </a:xfrm>
          <a:custGeom>
            <a:avLst/>
            <a:gdLst>
              <a:gd name="connsiteX0" fmla="*/ 0 w 1233577"/>
              <a:gd name="connsiteY0" fmla="*/ 0 h 9138858"/>
              <a:gd name="connsiteX1" fmla="*/ 1233577 w 1233577"/>
              <a:gd name="connsiteY1" fmla="*/ 0 h 9138858"/>
              <a:gd name="connsiteX2" fmla="*/ 1233577 w 1233577"/>
              <a:gd name="connsiteY2" fmla="*/ 9138858 h 9138858"/>
              <a:gd name="connsiteX3" fmla="*/ 0 w 1233577"/>
              <a:gd name="connsiteY3" fmla="*/ 9138858 h 9138858"/>
              <a:gd name="connsiteX4" fmla="*/ 0 w 1233577"/>
              <a:gd name="connsiteY4" fmla="*/ 0 h 9138858"/>
              <a:gd name="connsiteX0" fmla="*/ 486696 w 1233577"/>
              <a:gd name="connsiteY0" fmla="*/ 0 h 9153609"/>
              <a:gd name="connsiteX1" fmla="*/ 1233577 w 1233577"/>
              <a:gd name="connsiteY1" fmla="*/ 14751 h 9153609"/>
              <a:gd name="connsiteX2" fmla="*/ 1233577 w 1233577"/>
              <a:gd name="connsiteY2" fmla="*/ 9153609 h 9153609"/>
              <a:gd name="connsiteX3" fmla="*/ 0 w 1233577"/>
              <a:gd name="connsiteY3" fmla="*/ 9153609 h 9153609"/>
              <a:gd name="connsiteX4" fmla="*/ 486696 w 1233577"/>
              <a:gd name="connsiteY4" fmla="*/ 0 h 9153609"/>
              <a:gd name="connsiteX0" fmla="*/ 648273 w 1395154"/>
              <a:gd name="connsiteY0" fmla="*/ 0 h 9153609"/>
              <a:gd name="connsiteX1" fmla="*/ 1395154 w 1395154"/>
              <a:gd name="connsiteY1" fmla="*/ 14751 h 9153609"/>
              <a:gd name="connsiteX2" fmla="*/ 1395154 w 1395154"/>
              <a:gd name="connsiteY2" fmla="*/ 9153609 h 9153609"/>
              <a:gd name="connsiteX3" fmla="*/ 161577 w 1395154"/>
              <a:gd name="connsiteY3" fmla="*/ 9153609 h 9153609"/>
              <a:gd name="connsiteX4" fmla="*/ 648273 w 1395154"/>
              <a:gd name="connsiteY4" fmla="*/ 0 h 9153609"/>
              <a:gd name="connsiteX0" fmla="*/ 555928 w 1302809"/>
              <a:gd name="connsiteY0" fmla="*/ 0 h 9153612"/>
              <a:gd name="connsiteX1" fmla="*/ 1302809 w 1302809"/>
              <a:gd name="connsiteY1" fmla="*/ 14751 h 9153612"/>
              <a:gd name="connsiteX2" fmla="*/ 1302809 w 1302809"/>
              <a:gd name="connsiteY2" fmla="*/ 9153609 h 9153612"/>
              <a:gd name="connsiteX3" fmla="*/ 349452 w 1302809"/>
              <a:gd name="connsiteY3" fmla="*/ 9153612 h 9153612"/>
              <a:gd name="connsiteX4" fmla="*/ 555928 w 1302809"/>
              <a:gd name="connsiteY4" fmla="*/ 0 h 9153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02809" h="9153612">
                <a:moveTo>
                  <a:pt x="555928" y="0"/>
                </a:moveTo>
                <a:lnTo>
                  <a:pt x="1302809" y="14751"/>
                </a:lnTo>
                <a:lnTo>
                  <a:pt x="1302809" y="9153609"/>
                </a:lnTo>
                <a:lnTo>
                  <a:pt x="349452" y="9153612"/>
                </a:lnTo>
                <a:cubicBezTo>
                  <a:pt x="511684" y="6102409"/>
                  <a:pt x="-653440" y="2608751"/>
                  <a:pt x="55592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887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A1A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0" y="651416"/>
            <a:ext cx="9144000" cy="6250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/>
          <p:cNvSpPr/>
          <p:nvPr/>
        </p:nvSpPr>
        <p:spPr>
          <a:xfrm rot="16200000">
            <a:off x="3903737" y="-3925401"/>
            <a:ext cx="1302809" cy="9153612"/>
          </a:xfrm>
          <a:custGeom>
            <a:avLst/>
            <a:gdLst>
              <a:gd name="connsiteX0" fmla="*/ 0 w 1233577"/>
              <a:gd name="connsiteY0" fmla="*/ 0 h 9138858"/>
              <a:gd name="connsiteX1" fmla="*/ 1233577 w 1233577"/>
              <a:gd name="connsiteY1" fmla="*/ 0 h 9138858"/>
              <a:gd name="connsiteX2" fmla="*/ 1233577 w 1233577"/>
              <a:gd name="connsiteY2" fmla="*/ 9138858 h 9138858"/>
              <a:gd name="connsiteX3" fmla="*/ 0 w 1233577"/>
              <a:gd name="connsiteY3" fmla="*/ 9138858 h 9138858"/>
              <a:gd name="connsiteX4" fmla="*/ 0 w 1233577"/>
              <a:gd name="connsiteY4" fmla="*/ 0 h 9138858"/>
              <a:gd name="connsiteX0" fmla="*/ 486696 w 1233577"/>
              <a:gd name="connsiteY0" fmla="*/ 0 h 9153609"/>
              <a:gd name="connsiteX1" fmla="*/ 1233577 w 1233577"/>
              <a:gd name="connsiteY1" fmla="*/ 14751 h 9153609"/>
              <a:gd name="connsiteX2" fmla="*/ 1233577 w 1233577"/>
              <a:gd name="connsiteY2" fmla="*/ 9153609 h 9153609"/>
              <a:gd name="connsiteX3" fmla="*/ 0 w 1233577"/>
              <a:gd name="connsiteY3" fmla="*/ 9153609 h 9153609"/>
              <a:gd name="connsiteX4" fmla="*/ 486696 w 1233577"/>
              <a:gd name="connsiteY4" fmla="*/ 0 h 9153609"/>
              <a:gd name="connsiteX0" fmla="*/ 648273 w 1395154"/>
              <a:gd name="connsiteY0" fmla="*/ 0 h 9153609"/>
              <a:gd name="connsiteX1" fmla="*/ 1395154 w 1395154"/>
              <a:gd name="connsiteY1" fmla="*/ 14751 h 9153609"/>
              <a:gd name="connsiteX2" fmla="*/ 1395154 w 1395154"/>
              <a:gd name="connsiteY2" fmla="*/ 9153609 h 9153609"/>
              <a:gd name="connsiteX3" fmla="*/ 161577 w 1395154"/>
              <a:gd name="connsiteY3" fmla="*/ 9153609 h 9153609"/>
              <a:gd name="connsiteX4" fmla="*/ 648273 w 1395154"/>
              <a:gd name="connsiteY4" fmla="*/ 0 h 9153609"/>
              <a:gd name="connsiteX0" fmla="*/ 555928 w 1302809"/>
              <a:gd name="connsiteY0" fmla="*/ 0 h 9153612"/>
              <a:gd name="connsiteX1" fmla="*/ 1302809 w 1302809"/>
              <a:gd name="connsiteY1" fmla="*/ 14751 h 9153612"/>
              <a:gd name="connsiteX2" fmla="*/ 1302809 w 1302809"/>
              <a:gd name="connsiteY2" fmla="*/ 9153609 h 9153612"/>
              <a:gd name="connsiteX3" fmla="*/ 349452 w 1302809"/>
              <a:gd name="connsiteY3" fmla="*/ 9153612 h 9153612"/>
              <a:gd name="connsiteX4" fmla="*/ 555928 w 1302809"/>
              <a:gd name="connsiteY4" fmla="*/ 0 h 9153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02809" h="9153612">
                <a:moveTo>
                  <a:pt x="555928" y="0"/>
                </a:moveTo>
                <a:lnTo>
                  <a:pt x="1302809" y="14751"/>
                </a:lnTo>
                <a:lnTo>
                  <a:pt x="1302809" y="9153609"/>
                </a:lnTo>
                <a:lnTo>
                  <a:pt x="349452" y="9153612"/>
                </a:lnTo>
                <a:cubicBezTo>
                  <a:pt x="511684" y="6102409"/>
                  <a:pt x="-653440" y="2608751"/>
                  <a:pt x="555928" y="0"/>
                </a:cubicBezTo>
                <a:close/>
              </a:path>
            </a:pathLst>
          </a:custGeom>
          <a:solidFill>
            <a:srgbClr val="EE6F7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683568" y="116632"/>
            <a:ext cx="8352928" cy="83099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pt-BR" sz="4800" dirty="0" smtClean="0">
                <a:solidFill>
                  <a:schemeClr val="bg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Vantagens: Código</a:t>
            </a:r>
            <a:endParaRPr lang="pt-BR" sz="4800" dirty="0">
              <a:solidFill>
                <a:schemeClr val="bg1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467544" y="1592023"/>
            <a:ext cx="844886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 smtClean="0">
                <a:solidFill>
                  <a:srgbClr val="EE6F75"/>
                </a:solidFill>
              </a:rPr>
              <a:t>uma </a:t>
            </a:r>
            <a:r>
              <a:rPr lang="pt-BR" sz="3600" dirty="0">
                <a:solidFill>
                  <a:srgbClr val="EE6F75"/>
                </a:solidFill>
              </a:rPr>
              <a:t>estrutura base, uma plataforma de desenvolvimento, como uma espécie de arcabouço, que contém ferramentas, guias, sistemas e componentes que agilizem o processo de desenvolvimento de soluções, auxiliando os especialistas de TI em seus trabalhos.</a:t>
            </a:r>
          </a:p>
        </p:txBody>
      </p:sp>
      <p:sp>
        <p:nvSpPr>
          <p:cNvPr id="6" name="Retângulo 10"/>
          <p:cNvSpPr/>
          <p:nvPr/>
        </p:nvSpPr>
        <p:spPr>
          <a:xfrm rot="5400000">
            <a:off x="4340928" y="2099176"/>
            <a:ext cx="440480" cy="9165664"/>
          </a:xfrm>
          <a:custGeom>
            <a:avLst/>
            <a:gdLst>
              <a:gd name="connsiteX0" fmla="*/ 0 w 1233577"/>
              <a:gd name="connsiteY0" fmla="*/ 0 h 9138858"/>
              <a:gd name="connsiteX1" fmla="*/ 1233577 w 1233577"/>
              <a:gd name="connsiteY1" fmla="*/ 0 h 9138858"/>
              <a:gd name="connsiteX2" fmla="*/ 1233577 w 1233577"/>
              <a:gd name="connsiteY2" fmla="*/ 9138858 h 9138858"/>
              <a:gd name="connsiteX3" fmla="*/ 0 w 1233577"/>
              <a:gd name="connsiteY3" fmla="*/ 9138858 h 9138858"/>
              <a:gd name="connsiteX4" fmla="*/ 0 w 1233577"/>
              <a:gd name="connsiteY4" fmla="*/ 0 h 9138858"/>
              <a:gd name="connsiteX0" fmla="*/ 486696 w 1233577"/>
              <a:gd name="connsiteY0" fmla="*/ 0 h 9153609"/>
              <a:gd name="connsiteX1" fmla="*/ 1233577 w 1233577"/>
              <a:gd name="connsiteY1" fmla="*/ 14751 h 9153609"/>
              <a:gd name="connsiteX2" fmla="*/ 1233577 w 1233577"/>
              <a:gd name="connsiteY2" fmla="*/ 9153609 h 9153609"/>
              <a:gd name="connsiteX3" fmla="*/ 0 w 1233577"/>
              <a:gd name="connsiteY3" fmla="*/ 9153609 h 9153609"/>
              <a:gd name="connsiteX4" fmla="*/ 486696 w 1233577"/>
              <a:gd name="connsiteY4" fmla="*/ 0 h 9153609"/>
              <a:gd name="connsiteX0" fmla="*/ 648273 w 1395154"/>
              <a:gd name="connsiteY0" fmla="*/ 0 h 9153609"/>
              <a:gd name="connsiteX1" fmla="*/ 1395154 w 1395154"/>
              <a:gd name="connsiteY1" fmla="*/ 14751 h 9153609"/>
              <a:gd name="connsiteX2" fmla="*/ 1395154 w 1395154"/>
              <a:gd name="connsiteY2" fmla="*/ 9153609 h 9153609"/>
              <a:gd name="connsiteX3" fmla="*/ 161577 w 1395154"/>
              <a:gd name="connsiteY3" fmla="*/ 9153609 h 9153609"/>
              <a:gd name="connsiteX4" fmla="*/ 648273 w 1395154"/>
              <a:gd name="connsiteY4" fmla="*/ 0 h 9153609"/>
              <a:gd name="connsiteX0" fmla="*/ 555928 w 1302809"/>
              <a:gd name="connsiteY0" fmla="*/ 0 h 9153612"/>
              <a:gd name="connsiteX1" fmla="*/ 1302809 w 1302809"/>
              <a:gd name="connsiteY1" fmla="*/ 14751 h 9153612"/>
              <a:gd name="connsiteX2" fmla="*/ 1302809 w 1302809"/>
              <a:gd name="connsiteY2" fmla="*/ 9153609 h 9153612"/>
              <a:gd name="connsiteX3" fmla="*/ 349452 w 1302809"/>
              <a:gd name="connsiteY3" fmla="*/ 9153612 h 9153612"/>
              <a:gd name="connsiteX4" fmla="*/ 555928 w 1302809"/>
              <a:gd name="connsiteY4" fmla="*/ 0 h 9153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02809" h="9153612">
                <a:moveTo>
                  <a:pt x="555928" y="0"/>
                </a:moveTo>
                <a:lnTo>
                  <a:pt x="1302809" y="14751"/>
                </a:lnTo>
                <a:lnTo>
                  <a:pt x="1302809" y="9153609"/>
                </a:lnTo>
                <a:lnTo>
                  <a:pt x="349452" y="9153612"/>
                </a:lnTo>
                <a:cubicBezTo>
                  <a:pt x="511684" y="6102409"/>
                  <a:pt x="-653440" y="2608751"/>
                  <a:pt x="555928" y="0"/>
                </a:cubicBezTo>
                <a:close/>
              </a:path>
            </a:pathLst>
          </a:custGeom>
          <a:solidFill>
            <a:srgbClr val="EE6F75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6879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A1A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0" y="651416"/>
            <a:ext cx="9144000" cy="6250830"/>
          </a:xfrm>
          <a:prstGeom prst="rect">
            <a:avLst/>
          </a:prstGeom>
          <a:solidFill>
            <a:srgbClr val="EE6F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/>
          <p:cNvSpPr/>
          <p:nvPr/>
        </p:nvSpPr>
        <p:spPr>
          <a:xfrm rot="16200000">
            <a:off x="3903737" y="-3925401"/>
            <a:ext cx="1302809" cy="9153612"/>
          </a:xfrm>
          <a:custGeom>
            <a:avLst/>
            <a:gdLst>
              <a:gd name="connsiteX0" fmla="*/ 0 w 1233577"/>
              <a:gd name="connsiteY0" fmla="*/ 0 h 9138858"/>
              <a:gd name="connsiteX1" fmla="*/ 1233577 w 1233577"/>
              <a:gd name="connsiteY1" fmla="*/ 0 h 9138858"/>
              <a:gd name="connsiteX2" fmla="*/ 1233577 w 1233577"/>
              <a:gd name="connsiteY2" fmla="*/ 9138858 h 9138858"/>
              <a:gd name="connsiteX3" fmla="*/ 0 w 1233577"/>
              <a:gd name="connsiteY3" fmla="*/ 9138858 h 9138858"/>
              <a:gd name="connsiteX4" fmla="*/ 0 w 1233577"/>
              <a:gd name="connsiteY4" fmla="*/ 0 h 9138858"/>
              <a:gd name="connsiteX0" fmla="*/ 486696 w 1233577"/>
              <a:gd name="connsiteY0" fmla="*/ 0 h 9153609"/>
              <a:gd name="connsiteX1" fmla="*/ 1233577 w 1233577"/>
              <a:gd name="connsiteY1" fmla="*/ 14751 h 9153609"/>
              <a:gd name="connsiteX2" fmla="*/ 1233577 w 1233577"/>
              <a:gd name="connsiteY2" fmla="*/ 9153609 h 9153609"/>
              <a:gd name="connsiteX3" fmla="*/ 0 w 1233577"/>
              <a:gd name="connsiteY3" fmla="*/ 9153609 h 9153609"/>
              <a:gd name="connsiteX4" fmla="*/ 486696 w 1233577"/>
              <a:gd name="connsiteY4" fmla="*/ 0 h 9153609"/>
              <a:gd name="connsiteX0" fmla="*/ 648273 w 1395154"/>
              <a:gd name="connsiteY0" fmla="*/ 0 h 9153609"/>
              <a:gd name="connsiteX1" fmla="*/ 1395154 w 1395154"/>
              <a:gd name="connsiteY1" fmla="*/ 14751 h 9153609"/>
              <a:gd name="connsiteX2" fmla="*/ 1395154 w 1395154"/>
              <a:gd name="connsiteY2" fmla="*/ 9153609 h 9153609"/>
              <a:gd name="connsiteX3" fmla="*/ 161577 w 1395154"/>
              <a:gd name="connsiteY3" fmla="*/ 9153609 h 9153609"/>
              <a:gd name="connsiteX4" fmla="*/ 648273 w 1395154"/>
              <a:gd name="connsiteY4" fmla="*/ 0 h 9153609"/>
              <a:gd name="connsiteX0" fmla="*/ 555928 w 1302809"/>
              <a:gd name="connsiteY0" fmla="*/ 0 h 9153612"/>
              <a:gd name="connsiteX1" fmla="*/ 1302809 w 1302809"/>
              <a:gd name="connsiteY1" fmla="*/ 14751 h 9153612"/>
              <a:gd name="connsiteX2" fmla="*/ 1302809 w 1302809"/>
              <a:gd name="connsiteY2" fmla="*/ 9153609 h 9153612"/>
              <a:gd name="connsiteX3" fmla="*/ 349452 w 1302809"/>
              <a:gd name="connsiteY3" fmla="*/ 9153612 h 9153612"/>
              <a:gd name="connsiteX4" fmla="*/ 555928 w 1302809"/>
              <a:gd name="connsiteY4" fmla="*/ 0 h 9153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02809" h="9153612">
                <a:moveTo>
                  <a:pt x="555928" y="0"/>
                </a:moveTo>
                <a:lnTo>
                  <a:pt x="1302809" y="14751"/>
                </a:lnTo>
                <a:lnTo>
                  <a:pt x="1302809" y="9153609"/>
                </a:lnTo>
                <a:lnTo>
                  <a:pt x="349452" y="9153612"/>
                </a:lnTo>
                <a:cubicBezTo>
                  <a:pt x="511684" y="6102409"/>
                  <a:pt x="-653440" y="2608751"/>
                  <a:pt x="55592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10"/>
          <p:cNvSpPr/>
          <p:nvPr/>
        </p:nvSpPr>
        <p:spPr>
          <a:xfrm rot="5400000">
            <a:off x="4340928" y="2099176"/>
            <a:ext cx="440480" cy="9165664"/>
          </a:xfrm>
          <a:custGeom>
            <a:avLst/>
            <a:gdLst>
              <a:gd name="connsiteX0" fmla="*/ 0 w 1233577"/>
              <a:gd name="connsiteY0" fmla="*/ 0 h 9138858"/>
              <a:gd name="connsiteX1" fmla="*/ 1233577 w 1233577"/>
              <a:gd name="connsiteY1" fmla="*/ 0 h 9138858"/>
              <a:gd name="connsiteX2" fmla="*/ 1233577 w 1233577"/>
              <a:gd name="connsiteY2" fmla="*/ 9138858 h 9138858"/>
              <a:gd name="connsiteX3" fmla="*/ 0 w 1233577"/>
              <a:gd name="connsiteY3" fmla="*/ 9138858 h 9138858"/>
              <a:gd name="connsiteX4" fmla="*/ 0 w 1233577"/>
              <a:gd name="connsiteY4" fmla="*/ 0 h 9138858"/>
              <a:gd name="connsiteX0" fmla="*/ 486696 w 1233577"/>
              <a:gd name="connsiteY0" fmla="*/ 0 h 9153609"/>
              <a:gd name="connsiteX1" fmla="*/ 1233577 w 1233577"/>
              <a:gd name="connsiteY1" fmla="*/ 14751 h 9153609"/>
              <a:gd name="connsiteX2" fmla="*/ 1233577 w 1233577"/>
              <a:gd name="connsiteY2" fmla="*/ 9153609 h 9153609"/>
              <a:gd name="connsiteX3" fmla="*/ 0 w 1233577"/>
              <a:gd name="connsiteY3" fmla="*/ 9153609 h 9153609"/>
              <a:gd name="connsiteX4" fmla="*/ 486696 w 1233577"/>
              <a:gd name="connsiteY4" fmla="*/ 0 h 9153609"/>
              <a:gd name="connsiteX0" fmla="*/ 648273 w 1395154"/>
              <a:gd name="connsiteY0" fmla="*/ 0 h 9153609"/>
              <a:gd name="connsiteX1" fmla="*/ 1395154 w 1395154"/>
              <a:gd name="connsiteY1" fmla="*/ 14751 h 9153609"/>
              <a:gd name="connsiteX2" fmla="*/ 1395154 w 1395154"/>
              <a:gd name="connsiteY2" fmla="*/ 9153609 h 9153609"/>
              <a:gd name="connsiteX3" fmla="*/ 161577 w 1395154"/>
              <a:gd name="connsiteY3" fmla="*/ 9153609 h 9153609"/>
              <a:gd name="connsiteX4" fmla="*/ 648273 w 1395154"/>
              <a:gd name="connsiteY4" fmla="*/ 0 h 9153609"/>
              <a:gd name="connsiteX0" fmla="*/ 555928 w 1302809"/>
              <a:gd name="connsiteY0" fmla="*/ 0 h 9153612"/>
              <a:gd name="connsiteX1" fmla="*/ 1302809 w 1302809"/>
              <a:gd name="connsiteY1" fmla="*/ 14751 h 9153612"/>
              <a:gd name="connsiteX2" fmla="*/ 1302809 w 1302809"/>
              <a:gd name="connsiteY2" fmla="*/ 9153609 h 9153612"/>
              <a:gd name="connsiteX3" fmla="*/ 349452 w 1302809"/>
              <a:gd name="connsiteY3" fmla="*/ 9153612 h 9153612"/>
              <a:gd name="connsiteX4" fmla="*/ 555928 w 1302809"/>
              <a:gd name="connsiteY4" fmla="*/ 0 h 9153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02809" h="9153612">
                <a:moveTo>
                  <a:pt x="555928" y="0"/>
                </a:moveTo>
                <a:lnTo>
                  <a:pt x="1302809" y="14751"/>
                </a:lnTo>
                <a:lnTo>
                  <a:pt x="1302809" y="9153609"/>
                </a:lnTo>
                <a:lnTo>
                  <a:pt x="349452" y="9153612"/>
                </a:lnTo>
                <a:cubicBezTo>
                  <a:pt x="511684" y="6102409"/>
                  <a:pt x="-653440" y="2608751"/>
                  <a:pt x="55592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683568" y="116632"/>
            <a:ext cx="8352928" cy="83099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pt-BR" sz="4800" dirty="0" smtClean="0">
                <a:solidFill>
                  <a:srgbClr val="EE6F75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Vantagens: Visual</a:t>
            </a:r>
            <a:endParaRPr lang="pt-BR" sz="4800" dirty="0">
              <a:solidFill>
                <a:srgbClr val="EE6F75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26042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A1A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0" y="651416"/>
            <a:ext cx="9144000" cy="6250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/>
          <p:cNvSpPr/>
          <p:nvPr/>
        </p:nvSpPr>
        <p:spPr>
          <a:xfrm rot="16200000">
            <a:off x="3903737" y="-3925401"/>
            <a:ext cx="1302809" cy="9153612"/>
          </a:xfrm>
          <a:custGeom>
            <a:avLst/>
            <a:gdLst>
              <a:gd name="connsiteX0" fmla="*/ 0 w 1233577"/>
              <a:gd name="connsiteY0" fmla="*/ 0 h 9138858"/>
              <a:gd name="connsiteX1" fmla="*/ 1233577 w 1233577"/>
              <a:gd name="connsiteY1" fmla="*/ 0 h 9138858"/>
              <a:gd name="connsiteX2" fmla="*/ 1233577 w 1233577"/>
              <a:gd name="connsiteY2" fmla="*/ 9138858 h 9138858"/>
              <a:gd name="connsiteX3" fmla="*/ 0 w 1233577"/>
              <a:gd name="connsiteY3" fmla="*/ 9138858 h 9138858"/>
              <a:gd name="connsiteX4" fmla="*/ 0 w 1233577"/>
              <a:gd name="connsiteY4" fmla="*/ 0 h 9138858"/>
              <a:gd name="connsiteX0" fmla="*/ 486696 w 1233577"/>
              <a:gd name="connsiteY0" fmla="*/ 0 h 9153609"/>
              <a:gd name="connsiteX1" fmla="*/ 1233577 w 1233577"/>
              <a:gd name="connsiteY1" fmla="*/ 14751 h 9153609"/>
              <a:gd name="connsiteX2" fmla="*/ 1233577 w 1233577"/>
              <a:gd name="connsiteY2" fmla="*/ 9153609 h 9153609"/>
              <a:gd name="connsiteX3" fmla="*/ 0 w 1233577"/>
              <a:gd name="connsiteY3" fmla="*/ 9153609 h 9153609"/>
              <a:gd name="connsiteX4" fmla="*/ 486696 w 1233577"/>
              <a:gd name="connsiteY4" fmla="*/ 0 h 9153609"/>
              <a:gd name="connsiteX0" fmla="*/ 648273 w 1395154"/>
              <a:gd name="connsiteY0" fmla="*/ 0 h 9153609"/>
              <a:gd name="connsiteX1" fmla="*/ 1395154 w 1395154"/>
              <a:gd name="connsiteY1" fmla="*/ 14751 h 9153609"/>
              <a:gd name="connsiteX2" fmla="*/ 1395154 w 1395154"/>
              <a:gd name="connsiteY2" fmla="*/ 9153609 h 9153609"/>
              <a:gd name="connsiteX3" fmla="*/ 161577 w 1395154"/>
              <a:gd name="connsiteY3" fmla="*/ 9153609 h 9153609"/>
              <a:gd name="connsiteX4" fmla="*/ 648273 w 1395154"/>
              <a:gd name="connsiteY4" fmla="*/ 0 h 9153609"/>
              <a:gd name="connsiteX0" fmla="*/ 555928 w 1302809"/>
              <a:gd name="connsiteY0" fmla="*/ 0 h 9153612"/>
              <a:gd name="connsiteX1" fmla="*/ 1302809 w 1302809"/>
              <a:gd name="connsiteY1" fmla="*/ 14751 h 9153612"/>
              <a:gd name="connsiteX2" fmla="*/ 1302809 w 1302809"/>
              <a:gd name="connsiteY2" fmla="*/ 9153609 h 9153612"/>
              <a:gd name="connsiteX3" fmla="*/ 349452 w 1302809"/>
              <a:gd name="connsiteY3" fmla="*/ 9153612 h 9153612"/>
              <a:gd name="connsiteX4" fmla="*/ 555928 w 1302809"/>
              <a:gd name="connsiteY4" fmla="*/ 0 h 9153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02809" h="9153612">
                <a:moveTo>
                  <a:pt x="555928" y="0"/>
                </a:moveTo>
                <a:lnTo>
                  <a:pt x="1302809" y="14751"/>
                </a:lnTo>
                <a:lnTo>
                  <a:pt x="1302809" y="9153609"/>
                </a:lnTo>
                <a:lnTo>
                  <a:pt x="349452" y="9153612"/>
                </a:lnTo>
                <a:cubicBezTo>
                  <a:pt x="511684" y="6102409"/>
                  <a:pt x="-653440" y="2608751"/>
                  <a:pt x="555928" y="0"/>
                </a:cubicBezTo>
                <a:close/>
              </a:path>
            </a:pathLst>
          </a:custGeom>
          <a:solidFill>
            <a:srgbClr val="EE6F7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67544" y="116632"/>
            <a:ext cx="8352928" cy="707886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pt-BR" sz="4000" dirty="0" smtClean="0">
                <a:solidFill>
                  <a:schemeClr val="bg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Vantagens: Curva de aprendizagem</a:t>
            </a:r>
            <a:endParaRPr lang="pt-BR" sz="4000" dirty="0">
              <a:solidFill>
                <a:schemeClr val="bg1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6" name="Retângulo 10"/>
          <p:cNvSpPr/>
          <p:nvPr/>
        </p:nvSpPr>
        <p:spPr>
          <a:xfrm rot="5400000">
            <a:off x="4340928" y="2099176"/>
            <a:ext cx="440480" cy="9165664"/>
          </a:xfrm>
          <a:custGeom>
            <a:avLst/>
            <a:gdLst>
              <a:gd name="connsiteX0" fmla="*/ 0 w 1233577"/>
              <a:gd name="connsiteY0" fmla="*/ 0 h 9138858"/>
              <a:gd name="connsiteX1" fmla="*/ 1233577 w 1233577"/>
              <a:gd name="connsiteY1" fmla="*/ 0 h 9138858"/>
              <a:gd name="connsiteX2" fmla="*/ 1233577 w 1233577"/>
              <a:gd name="connsiteY2" fmla="*/ 9138858 h 9138858"/>
              <a:gd name="connsiteX3" fmla="*/ 0 w 1233577"/>
              <a:gd name="connsiteY3" fmla="*/ 9138858 h 9138858"/>
              <a:gd name="connsiteX4" fmla="*/ 0 w 1233577"/>
              <a:gd name="connsiteY4" fmla="*/ 0 h 9138858"/>
              <a:gd name="connsiteX0" fmla="*/ 486696 w 1233577"/>
              <a:gd name="connsiteY0" fmla="*/ 0 h 9153609"/>
              <a:gd name="connsiteX1" fmla="*/ 1233577 w 1233577"/>
              <a:gd name="connsiteY1" fmla="*/ 14751 h 9153609"/>
              <a:gd name="connsiteX2" fmla="*/ 1233577 w 1233577"/>
              <a:gd name="connsiteY2" fmla="*/ 9153609 h 9153609"/>
              <a:gd name="connsiteX3" fmla="*/ 0 w 1233577"/>
              <a:gd name="connsiteY3" fmla="*/ 9153609 h 9153609"/>
              <a:gd name="connsiteX4" fmla="*/ 486696 w 1233577"/>
              <a:gd name="connsiteY4" fmla="*/ 0 h 9153609"/>
              <a:gd name="connsiteX0" fmla="*/ 648273 w 1395154"/>
              <a:gd name="connsiteY0" fmla="*/ 0 h 9153609"/>
              <a:gd name="connsiteX1" fmla="*/ 1395154 w 1395154"/>
              <a:gd name="connsiteY1" fmla="*/ 14751 h 9153609"/>
              <a:gd name="connsiteX2" fmla="*/ 1395154 w 1395154"/>
              <a:gd name="connsiteY2" fmla="*/ 9153609 h 9153609"/>
              <a:gd name="connsiteX3" fmla="*/ 161577 w 1395154"/>
              <a:gd name="connsiteY3" fmla="*/ 9153609 h 9153609"/>
              <a:gd name="connsiteX4" fmla="*/ 648273 w 1395154"/>
              <a:gd name="connsiteY4" fmla="*/ 0 h 9153609"/>
              <a:gd name="connsiteX0" fmla="*/ 555928 w 1302809"/>
              <a:gd name="connsiteY0" fmla="*/ 0 h 9153612"/>
              <a:gd name="connsiteX1" fmla="*/ 1302809 w 1302809"/>
              <a:gd name="connsiteY1" fmla="*/ 14751 h 9153612"/>
              <a:gd name="connsiteX2" fmla="*/ 1302809 w 1302809"/>
              <a:gd name="connsiteY2" fmla="*/ 9153609 h 9153612"/>
              <a:gd name="connsiteX3" fmla="*/ 349452 w 1302809"/>
              <a:gd name="connsiteY3" fmla="*/ 9153612 h 9153612"/>
              <a:gd name="connsiteX4" fmla="*/ 555928 w 1302809"/>
              <a:gd name="connsiteY4" fmla="*/ 0 h 9153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02809" h="9153612">
                <a:moveTo>
                  <a:pt x="555928" y="0"/>
                </a:moveTo>
                <a:lnTo>
                  <a:pt x="1302809" y="14751"/>
                </a:lnTo>
                <a:lnTo>
                  <a:pt x="1302809" y="9153609"/>
                </a:lnTo>
                <a:lnTo>
                  <a:pt x="349452" y="9153612"/>
                </a:lnTo>
                <a:cubicBezTo>
                  <a:pt x="511684" y="6102409"/>
                  <a:pt x="-653440" y="2608751"/>
                  <a:pt x="555928" y="0"/>
                </a:cubicBezTo>
                <a:close/>
              </a:path>
            </a:pathLst>
          </a:custGeom>
          <a:solidFill>
            <a:srgbClr val="EE6F75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2598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173</Words>
  <Application>Microsoft Office PowerPoint</Application>
  <PresentationFormat>Apresentação na tela (4:3)</PresentationFormat>
  <Paragraphs>25</Paragraphs>
  <Slides>9</Slides>
  <Notes>9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Arial</vt:lpstr>
      <vt:lpstr>Arial Unicode MS</vt:lpstr>
      <vt:lpstr>Calibri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USER</dc:creator>
  <cp:lastModifiedBy>Gustavo Vieira</cp:lastModifiedBy>
  <cp:revision>7</cp:revision>
  <dcterms:created xsi:type="dcterms:W3CDTF">2019-02-12T17:25:23Z</dcterms:created>
  <dcterms:modified xsi:type="dcterms:W3CDTF">2019-02-20T13:34:38Z</dcterms:modified>
</cp:coreProperties>
</file>