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0801350"/>
  <p:notesSz cx="6858000" cy="9144000"/>
  <p:defaultTextStyle>
    <a:defPPr>
      <a:defRPr lang="zh-CN"/>
    </a:defPPr>
    <a:lvl1pPr marL="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389" y="-43"/>
      </p:cViewPr>
      <p:guideLst>
        <p:guide orient="horz" pos="3402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3" y="3355420"/>
            <a:ext cx="18362295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5" y="6120765"/>
            <a:ext cx="1512189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432556"/>
            <a:ext cx="4860608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5" y="432556"/>
            <a:ext cx="14221778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6940868"/>
            <a:ext cx="18362295" cy="214526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4578074"/>
            <a:ext cx="18362295" cy="2362795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5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2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417803"/>
            <a:ext cx="9544944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5" y="3425428"/>
            <a:ext cx="9544944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3" y="2417803"/>
            <a:ext cx="9548693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3" y="3425428"/>
            <a:ext cx="9548693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6" y="430054"/>
            <a:ext cx="7107139" cy="1830229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430055"/>
            <a:ext cx="12076509" cy="9218653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6" y="2260283"/>
            <a:ext cx="7107139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7560945"/>
            <a:ext cx="12961620" cy="892612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965121"/>
            <a:ext cx="12961620" cy="648081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8453557"/>
            <a:ext cx="12961620" cy="1267658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5" y="432555"/>
            <a:ext cx="19442430" cy="1800225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520316"/>
            <a:ext cx="19442430" cy="712839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3" y="10011252"/>
            <a:ext cx="6840855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66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185166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1851660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168502" y="4104531"/>
            <a:ext cx="3024336" cy="30963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04606" y="3456459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168502" y="669681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056934" y="4968627"/>
            <a:ext cx="2664296" cy="223224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566" y="6624811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616774" y="6912843"/>
            <a:ext cx="129614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8982" y="4536579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7056934" y="5400675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6974" y="4896619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336854" y="5256659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8542" y="518465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this.name = name</a:t>
            </a:r>
          </a:p>
          <a:p>
            <a:r>
              <a:rPr lang="en-US" altLang="zh-CN" sz="2400" dirty="0" smtClean="0"/>
              <a:t>this.age = age</a:t>
            </a:r>
            <a:endParaRPr lang="zh-CN" altLang="en-US" sz="2400" dirty="0"/>
          </a:p>
        </p:txBody>
      </p:sp>
      <p:sp>
        <p:nvSpPr>
          <p:cNvPr id="25" name="圆角矩形 24"/>
          <p:cNvSpPr/>
          <p:nvPr/>
        </p:nvSpPr>
        <p:spPr>
          <a:xfrm>
            <a:off x="5544766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76814" y="8064971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f1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544766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0790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0" name="圆角矩形 29"/>
          <p:cNvSpPr/>
          <p:nvPr/>
        </p:nvSpPr>
        <p:spPr>
          <a:xfrm>
            <a:off x="9289182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9222" y="813697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f2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9289182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05206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32798" y="9001075"/>
            <a:ext cx="143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name: ‘jinYu’,</a:t>
            </a:r>
          </a:p>
          <a:p>
            <a:r>
              <a:rPr lang="en-US" altLang="zh-CN" sz="1800" dirty="0" smtClean="0"/>
              <a:t>age:18</a:t>
            </a:r>
            <a:endParaRPr lang="zh-CN" alt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05206" y="9073083"/>
            <a:ext cx="137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name: ‘erYa’,</a:t>
            </a:r>
          </a:p>
          <a:p>
            <a:r>
              <a:rPr lang="en-US" altLang="zh-CN" sz="1800" dirty="0" smtClean="0"/>
              <a:t>age:18</a:t>
            </a:r>
            <a:endParaRPr lang="zh-CN" altLang="en-US" sz="1800" dirty="0"/>
          </a:p>
        </p:txBody>
      </p:sp>
      <p:cxnSp>
        <p:nvCxnSpPr>
          <p:cNvPr id="37" name="形状 36"/>
          <p:cNvCxnSpPr>
            <a:stCxn id="29" idx="3"/>
            <a:endCxn id="12" idx="2"/>
          </p:cNvCxnSpPr>
          <p:nvPr/>
        </p:nvCxnSpPr>
        <p:spPr>
          <a:xfrm flipV="1">
            <a:off x="7248761" y="7200875"/>
            <a:ext cx="1140321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33" idx="1"/>
            <a:endCxn id="12" idx="2"/>
          </p:cNvCxnSpPr>
          <p:nvPr/>
        </p:nvCxnSpPr>
        <p:spPr>
          <a:xfrm rot="10800000">
            <a:off x="8389082" y="7200876"/>
            <a:ext cx="1116124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56934" y="6768827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483379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409862" y="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2588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1483379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1593438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37454" y="792163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Object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11593438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881470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11593438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</p:cNvCxnSpPr>
          <p:nvPr/>
        </p:nvCxnSpPr>
        <p:spPr>
          <a:xfrm flipV="1">
            <a:off x="13987303" y="1512168"/>
            <a:ext cx="774487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1"/>
          </p:cNvCxnSpPr>
          <p:nvPr/>
        </p:nvCxnSpPr>
        <p:spPr>
          <a:xfrm flipH="1" flipV="1">
            <a:off x="14401750" y="2808312"/>
            <a:ext cx="1224136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05006" y="6768827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59" name="形状 58"/>
          <p:cNvCxnSpPr>
            <a:stCxn id="57" idx="3"/>
            <a:endCxn id="48" idx="2"/>
          </p:cNvCxnSpPr>
          <p:nvPr/>
        </p:nvCxnSpPr>
        <p:spPr>
          <a:xfrm flipV="1">
            <a:off x="9192977" y="3096344"/>
            <a:ext cx="3732609" cy="390331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69502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62" name="形状 61"/>
          <p:cNvCxnSpPr>
            <a:stCxn id="60" idx="3"/>
          </p:cNvCxnSpPr>
          <p:nvPr/>
        </p:nvCxnSpPr>
        <p:spPr>
          <a:xfrm>
            <a:off x="13657473" y="2895129"/>
            <a:ext cx="240221" cy="56125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5646" y="3384451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59243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168502" y="0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Function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338452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259243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696894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840910" y="792163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6696894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84926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6696894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72958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328742" y="2808312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6120830" y="1584176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3"/>
          </p:cNvCxnSpPr>
          <p:nvPr/>
        </p:nvCxnSpPr>
        <p:spPr>
          <a:xfrm flipV="1">
            <a:off x="8760929" y="2880395"/>
            <a:ext cx="2688493" cy="14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937404" y="3888507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- Object</a:t>
            </a:r>
            <a:r>
              <a:rPr lang="zh-CN" altLang="en-US" sz="2400" dirty="0" smtClean="0"/>
              <a:t>的原型的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指向的是自己，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认为指向自己没有意义，那就规定为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null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所有函数都是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类的实例，那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也是函数，那他的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指向的是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自己的原型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Function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是所有函数的基类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Object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是所有对象的基类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zh-CN" altLang="en-US" sz="2400" dirty="0" smtClean="0"/>
              <a:t>如果一个对象你不知道谁构造出来的，那他的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就指向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的原型（所有原型的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都指向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的原型）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函数的三种角色：普通函数、构造函数、普通对象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在正式场合函数是以函数的身份出场的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这是人家的主角色</a:t>
            </a:r>
            <a:r>
              <a:rPr lang="en-US" altLang="zh-CN" sz="2400" dirty="0" smtClean="0"/>
              <a:t>)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类的特点：多态、继承和封装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3168502" y="460858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16574" y="4104531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1" name="形状 90"/>
          <p:cNvCxnSpPr>
            <a:stCxn id="87" idx="3"/>
            <a:endCxn id="75" idx="2"/>
          </p:cNvCxnSpPr>
          <p:nvPr/>
        </p:nvCxnSpPr>
        <p:spPr>
          <a:xfrm flipV="1">
            <a:off x="5304545" y="3125961"/>
            <a:ext cx="2712399" cy="120940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4833798" y="936104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841910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6" name="形状 95"/>
          <p:cNvCxnSpPr>
            <a:endCxn id="71" idx="0"/>
          </p:cNvCxnSpPr>
          <p:nvPr/>
        </p:nvCxnSpPr>
        <p:spPr>
          <a:xfrm rot="10800000" flipV="1">
            <a:off x="8037844" y="720080"/>
            <a:ext cx="7804067" cy="50405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2592438" y="93610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28542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103" name="肘形连接符 102"/>
          <p:cNvCxnSpPr>
            <a:stCxn id="99" idx="3"/>
            <a:endCxn id="68" idx="1"/>
          </p:cNvCxnSpPr>
          <p:nvPr/>
        </p:nvCxnSpPr>
        <p:spPr>
          <a:xfrm>
            <a:off x="5016513" y="734889"/>
            <a:ext cx="1680381" cy="1425351"/>
          </a:xfrm>
          <a:prstGeom prst="bentConnector3">
            <a:avLst>
              <a:gd name="adj1" fmla="val 30566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665446" y="8136979"/>
            <a:ext cx="7419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Function.__proto__  === Function.prototype  // true</a:t>
            </a:r>
          </a:p>
          <a:p>
            <a:r>
              <a:rPr lang="en-US" altLang="zh-CN" sz="2400" dirty="0" smtClean="0"/>
              <a:t>Object.__proto__.__proto__ === Object.prototype // true</a:t>
            </a:r>
            <a:endParaRPr lang="zh-CN" alt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1737454" y="1728192"/>
            <a:ext cx="2287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hasOwnProperty</a:t>
            </a:r>
          </a:p>
          <a:p>
            <a:r>
              <a:rPr lang="en-US" altLang="zh-CN" sz="2400" dirty="0" smtClean="0"/>
              <a:t>toString</a:t>
            </a:r>
            <a:endParaRPr lang="zh-CN" altLang="en-US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1521430" y="8929067"/>
            <a:ext cx="936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在对象里查询一个属性，先看自己的私有属性有没有，如果有就使用自己私有的，如果没有，就通过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找到自己所属类的原型，看看原型上有没有，如果有就使用，如果没有就通过原型的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的原型上，如果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的原型上还没有，那就是</a:t>
            </a:r>
            <a:r>
              <a:rPr lang="en-US" altLang="zh-CN" sz="2000" dirty="0" smtClean="0"/>
              <a:t>undefined</a:t>
            </a:r>
            <a:r>
              <a:rPr lang="zh-CN" altLang="en-US" sz="2000" dirty="0" smtClean="0"/>
              <a:t>，这种一级一级向上查找就会形成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原型链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19946366" y="864171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0018374" y="2881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原型链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0230" y="7344891"/>
            <a:ext cx="53495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f</a:t>
            </a:r>
            <a:r>
              <a:rPr lang="en-US" altLang="zh-CN" sz="4800" dirty="0" smtClean="0"/>
              <a:t>1 instanceof  Fn</a:t>
            </a:r>
          </a:p>
          <a:p>
            <a:r>
              <a:rPr lang="en-US" altLang="zh-CN" sz="4800" dirty="0" smtClean="0"/>
              <a:t>f1 </a:t>
            </a:r>
            <a:r>
              <a:rPr lang="en-US" altLang="zh-CN" sz="4800" smtClean="0"/>
              <a:t>instanceof  </a:t>
            </a:r>
            <a:r>
              <a:rPr lang="en-US" altLang="zh-CN" sz="4800" smtClean="0"/>
              <a:t>Object</a:t>
            </a:r>
            <a:endParaRPr lang="zh-CN" altLang="en-US" sz="4800" smtClean="0"/>
          </a:p>
          <a:p>
            <a:endParaRPr lang="zh-CN" alt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438</Words>
  <Application>Microsoft Office PowerPoint</Application>
  <PresentationFormat>自定义</PresentationFormat>
  <Paragraphs>46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10</cp:revision>
  <dcterms:modified xsi:type="dcterms:W3CDTF">2019-11-25T05:36:53Z</dcterms:modified>
</cp:coreProperties>
</file>