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10801350"/>
  <p:notesSz cx="6858000" cy="9144000"/>
  <p:defaultTextStyle>
    <a:defPPr>
      <a:defRPr lang="zh-CN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466" autoAdjust="0"/>
  </p:normalViewPr>
  <p:slideViewPr>
    <p:cSldViewPr>
      <p:cViewPr>
        <p:scale>
          <a:sx n="70" d="100"/>
          <a:sy n="70" d="100"/>
        </p:scale>
        <p:origin x="1085" y="-72"/>
      </p:cViewPr>
      <p:guideLst>
        <p:guide orient="horz" pos="340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236" y="3355420"/>
            <a:ext cx="21422678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0473" y="6120765"/>
            <a:ext cx="1764220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272284" y="432556"/>
            <a:ext cx="5670709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60157" y="432556"/>
            <a:ext cx="16592074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75" y="6940868"/>
            <a:ext cx="21422678" cy="214526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75" y="4578074"/>
            <a:ext cx="21422678" cy="236279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0158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11601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417803"/>
            <a:ext cx="11135768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0158" y="3425428"/>
            <a:ext cx="11135768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802852" y="2417803"/>
            <a:ext cx="11140142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802852" y="3425428"/>
            <a:ext cx="11140142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159" y="430054"/>
            <a:ext cx="8291663" cy="183022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3732" y="430055"/>
            <a:ext cx="14089261" cy="921865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159" y="2260283"/>
            <a:ext cx="8291663" cy="7388424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9994" y="7560945"/>
            <a:ext cx="15121890" cy="89261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9994" y="965121"/>
            <a:ext cx="15121890" cy="648081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9994" y="8453557"/>
            <a:ext cx="15121890" cy="1267658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60158" y="432555"/>
            <a:ext cx="22682835" cy="1800225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520316"/>
            <a:ext cx="22682835" cy="712839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60157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611076" y="10011252"/>
            <a:ext cx="7980998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62258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503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      function Foo() {</a:t>
            </a:r>
          </a:p>
          <a:p>
            <a:r>
              <a:rPr lang="en-US" altLang="zh-CN" sz="1200" dirty="0" smtClean="0"/>
              <a:t>            getName = function () {</a:t>
            </a:r>
          </a:p>
          <a:p>
            <a:r>
              <a:rPr lang="en-US" altLang="zh-CN" sz="1200" dirty="0" smtClean="0"/>
              <a:t>                console.log(1);</a:t>
            </a:r>
          </a:p>
          <a:p>
            <a:r>
              <a:rPr lang="en-US" altLang="zh-CN" sz="1200" dirty="0" smtClean="0"/>
              <a:t>            };</a:t>
            </a:r>
          </a:p>
          <a:p>
            <a:r>
              <a:rPr lang="en-US" altLang="zh-CN" sz="1200" dirty="0" smtClean="0"/>
              <a:t>            return this;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Foo.getName = function () {</a:t>
            </a:r>
          </a:p>
          <a:p>
            <a:r>
              <a:rPr lang="en-US" altLang="zh-CN" sz="1200" dirty="0" smtClean="0"/>
              <a:t>            console.log(2);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>        Foo.prototype.getName = function () {</a:t>
            </a:r>
          </a:p>
          <a:p>
            <a:r>
              <a:rPr lang="en-US" altLang="zh-CN" sz="1200" dirty="0" smtClean="0"/>
              <a:t>            console.log(3);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>        var getName = function () {</a:t>
            </a:r>
          </a:p>
          <a:p>
            <a:r>
              <a:rPr lang="en-US" altLang="zh-CN" sz="1200" dirty="0" smtClean="0"/>
              <a:t>            console.log(4);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        function getName() {</a:t>
            </a:r>
          </a:p>
          <a:p>
            <a:r>
              <a:rPr lang="en-US" altLang="zh-CN" sz="1200" dirty="0" smtClean="0"/>
              <a:t>            console.log(5);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</a:t>
            </a:r>
          </a:p>
          <a:p>
            <a:r>
              <a:rPr lang="en-US" altLang="zh-CN" sz="1200" dirty="0" smtClean="0"/>
              <a:t>        Foo.getName();</a:t>
            </a:r>
          </a:p>
          <a:p>
            <a:r>
              <a:rPr lang="en-US" altLang="zh-CN" sz="1200" dirty="0" smtClean="0"/>
              <a:t>        getName();</a:t>
            </a:r>
          </a:p>
          <a:p>
            <a:r>
              <a:rPr lang="en-US" altLang="zh-CN" sz="1200" dirty="0" smtClean="0"/>
              <a:t>        Foo().getName();</a:t>
            </a:r>
          </a:p>
          <a:p>
            <a:r>
              <a:rPr lang="en-US" altLang="zh-CN" sz="1200" dirty="0" smtClean="0"/>
              <a:t>        getName();</a:t>
            </a:r>
          </a:p>
          <a:p>
            <a:r>
              <a:rPr lang="en-US" altLang="zh-CN" sz="1200" dirty="0" smtClean="0"/>
              <a:t>        new Foo.getName();</a:t>
            </a:r>
          </a:p>
          <a:p>
            <a:r>
              <a:rPr lang="en-US" altLang="zh-CN" sz="1200" dirty="0" smtClean="0"/>
              <a:t>        new Foo().getName();</a:t>
            </a:r>
          </a:p>
          <a:p>
            <a:r>
              <a:rPr lang="en-US" altLang="zh-CN" sz="1200" dirty="0" smtClean="0"/>
              <a:t>        new new Foo().getName();</a:t>
            </a:r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952503" y="360115"/>
            <a:ext cx="23762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2543" y="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全局作用域</a:t>
            </a:r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52503" y="1440235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04631" y="36011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6519" y="36011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         值存储区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952503" y="648147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2503" y="1440235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4551" y="648147"/>
            <a:ext cx="416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5616799" y="720155"/>
            <a:ext cx="1728192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36879" y="43212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6799" y="792163"/>
            <a:ext cx="1671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36679" y="64814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17" idx="3"/>
            <a:endCxn id="21" idx="1"/>
          </p:cNvCxnSpPr>
          <p:nvPr/>
        </p:nvCxnSpPr>
        <p:spPr>
          <a:xfrm>
            <a:off x="3801140" y="786647"/>
            <a:ext cx="73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616799" y="22323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0855" y="2304331"/>
            <a:ext cx="80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8425111" y="1512243"/>
            <a:ext cx="1584176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85151" y="122421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  原型</a:t>
            </a:r>
            <a:endParaRPr lang="zh-CN" altLang="en-US" sz="12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8425111" y="180027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85151" y="1512243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912943" y="2448347"/>
            <a:ext cx="14401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1"/>
          </p:cNvCxnSpPr>
          <p:nvPr/>
        </p:nvCxnSpPr>
        <p:spPr>
          <a:xfrm flipH="1">
            <a:off x="7344991" y="1650743"/>
            <a:ext cx="1440160" cy="55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68527" y="864171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5832823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64871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76839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console.log(5);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6679" y="86417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cxnSp>
        <p:nvCxnSpPr>
          <p:cNvPr id="43" name="直接连接符 42"/>
          <p:cNvCxnSpPr>
            <a:stCxn id="37" idx="3"/>
            <a:endCxn id="192" idx="1"/>
          </p:cNvCxnSpPr>
          <p:nvPr/>
        </p:nvCxnSpPr>
        <p:spPr>
          <a:xfrm>
            <a:off x="3924953" y="1002671"/>
            <a:ext cx="61172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2503" y="1728267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Function Foo(){……}</a:t>
            </a:r>
          </a:p>
          <a:p>
            <a:r>
              <a:rPr lang="en-US" altLang="zh-CN" sz="1200" dirty="0" smtClean="0"/>
              <a:t> Foo.getName = function () { console.log(2);  };</a:t>
            </a:r>
          </a:p>
          <a:p>
            <a:r>
              <a:rPr lang="en-US" altLang="zh-CN" sz="1200" dirty="0" smtClean="0"/>
              <a:t> Foo.prototype.getName = function () { console.log(3);  };</a:t>
            </a:r>
          </a:p>
          <a:p>
            <a:r>
              <a:rPr lang="en-US" altLang="zh-CN" sz="1200" dirty="0" smtClean="0"/>
              <a:t> var getName = function () {</a:t>
            </a:r>
          </a:p>
          <a:p>
            <a:r>
              <a:rPr lang="en-US" altLang="zh-CN" sz="1200" dirty="0" smtClean="0"/>
              <a:t>       console.log(4);  };</a:t>
            </a:r>
          </a:p>
          <a:p>
            <a:r>
              <a:rPr lang="en-US" altLang="zh-CN" sz="1200" dirty="0" smtClean="0"/>
              <a:t> function getName() {… }</a:t>
            </a:r>
          </a:p>
          <a:p>
            <a:r>
              <a:rPr lang="en-US" altLang="zh-CN" sz="1200" dirty="0" smtClean="0"/>
              <a:t>Foo.getName();</a:t>
            </a:r>
          </a:p>
          <a:p>
            <a:r>
              <a:rPr lang="en-US" altLang="zh-CN" sz="1200" dirty="0" smtClean="0"/>
              <a:t>getName();</a:t>
            </a:r>
          </a:p>
          <a:p>
            <a:r>
              <a:rPr lang="en-US" altLang="zh-CN" sz="1200" dirty="0" smtClean="0"/>
              <a:t>Foo().getName(); // window.getName()</a:t>
            </a:r>
          </a:p>
          <a:p>
            <a:r>
              <a:rPr lang="en-US" altLang="zh-CN" sz="1200" dirty="0" smtClean="0"/>
              <a:t> getName();</a:t>
            </a:r>
          </a:p>
          <a:p>
            <a:r>
              <a:rPr lang="en-US" altLang="zh-CN" sz="1200" dirty="0" smtClean="0"/>
              <a:t>new Foo.getName();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096519" y="1872283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16799" y="1944291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60815" y="1944291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:AF2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416999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49047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561015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  <a:endParaRPr lang="zh-CN" altLang="en-US" sz="1200" dirty="0"/>
          </a:p>
        </p:txBody>
      </p:sp>
      <p:cxnSp>
        <p:nvCxnSpPr>
          <p:cNvPr id="54" name="直接连接符 53"/>
          <p:cNvCxnSpPr>
            <a:stCxn id="27" idx="1"/>
            <a:endCxn id="27" idx="3"/>
          </p:cNvCxnSpPr>
          <p:nvPr/>
        </p:nvCxnSpPr>
        <p:spPr>
          <a:xfrm>
            <a:off x="8425111" y="2052303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641135" y="1800275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:AF3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5832823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264871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976839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  <a:endParaRPr lang="zh-CN" altLang="en-US" sz="12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096519" y="280838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416999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849047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61015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console.log(4);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536679" y="10801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3096519" y="3168427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048847" y="28803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/>
          <p:cNvCxnSpPr>
            <a:stCxn id="72" idx="1"/>
            <a:endCxn id="72" idx="5"/>
          </p:cNvCxnSpPr>
          <p:nvPr/>
        </p:nvCxnSpPr>
        <p:spPr>
          <a:xfrm>
            <a:off x="6182758" y="3014306"/>
            <a:ext cx="646578" cy="646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657359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01375" y="648147"/>
            <a:ext cx="150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Foo.getName();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10657359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1521455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657359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0801375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console.log(2);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第一次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529567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2673583" y="648147"/>
            <a:ext cx="123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getName();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AF4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12529567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3393663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529567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2673583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console.log(4);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=&gt;4(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第二次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657359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0729367" y="367248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0657359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1521455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57359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729367" y="5256659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r>
              <a:rPr lang="en-US" altLang="zh-CN" sz="1200" dirty="0" smtClean="0"/>
              <a:t> // </a:t>
            </a:r>
            <a:r>
              <a:rPr lang="en-US" altLang="zh-CN" sz="1200" dirty="0" smtClean="0"/>
              <a:t>return </a:t>
            </a:r>
            <a:r>
              <a:rPr lang="en-US" altLang="zh-CN" sz="1200" dirty="0" smtClean="0"/>
              <a:t>window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    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  <p:sp>
        <p:nvSpPr>
          <p:cNvPr id="103" name="圆角矩形 102"/>
          <p:cNvSpPr/>
          <p:nvPr/>
        </p:nvSpPr>
        <p:spPr>
          <a:xfrm>
            <a:off x="5832823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264871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6839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36679" y="129621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12529567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2457559" y="3672483"/>
            <a:ext cx="178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Window.getName()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12529567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393663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529567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817599" y="5400675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第三次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657359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>
            <a:off x="10657359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1521455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657359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945391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第四次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657359" y="662481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4689807" y="648147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Foo.getName();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先运算</a:t>
            </a:r>
            <a:r>
              <a:rPr lang="en-US" altLang="zh-CN" sz="1200" dirty="0" smtClean="0"/>
              <a:t>Foo.getName =&gt;AF2</a:t>
            </a:r>
          </a:p>
          <a:p>
            <a:r>
              <a:rPr lang="en-US" altLang="zh-CN" sz="1200" dirty="0" smtClean="0"/>
              <a:t>new AF2()   </a:t>
            </a:r>
            <a:r>
              <a:rPr lang="zh-CN" altLang="en-US" sz="1200" dirty="0" smtClean="0"/>
              <a:t>构造函数执行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14833823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14833823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5697919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4833823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21855" y="3312443"/>
            <a:ext cx="1418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第五次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670603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6922055" y="316842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14833823" y="4608587"/>
            <a:ext cx="226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Foo().getName();</a:t>
            </a:r>
          </a:p>
          <a:p>
            <a:r>
              <a:rPr lang="zh-CN" altLang="en-US" sz="1200" dirty="0" smtClean="0"/>
              <a:t>假设 </a:t>
            </a:r>
            <a:r>
              <a:rPr lang="en-US" altLang="zh-CN" sz="1200" dirty="0" smtClean="0"/>
              <a:t>let  f = new Foo();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先执行</a:t>
            </a:r>
            <a:r>
              <a:rPr lang="en-US" altLang="zh-CN" sz="1200" dirty="0" smtClean="0"/>
              <a:t>new  Foo() </a:t>
            </a:r>
            <a:r>
              <a:rPr lang="zh-CN" altLang="en-US" sz="1200" dirty="0" smtClean="0"/>
              <a:t>构造函数执行</a:t>
            </a:r>
            <a:endParaRPr lang="en-US" altLang="zh-CN" sz="1200" dirty="0" smtClean="0"/>
          </a:p>
          <a:p>
            <a:r>
              <a:rPr lang="en-US" altLang="zh-CN" sz="1200" dirty="0" smtClean="0"/>
              <a:t>New AF0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zh-CN" altLang="en-US" sz="1200" dirty="0" smtClean="0"/>
              <a:t>在执行</a:t>
            </a:r>
            <a:r>
              <a:rPr lang="en-US" altLang="zh-CN" sz="1200" dirty="0" smtClean="0"/>
              <a:t>f.getName()      AF3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14833823" y="5760715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>
            <a:off x="14833823" y="6336779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5697919" y="5760715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4833823" y="6336779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4833823" y="7560915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r>
              <a:rPr lang="en-US" altLang="zh-CN" sz="1200" dirty="0" smtClean="0"/>
              <a:t> 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作用域不销毁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7416999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849047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61015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536679" y="151224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42" name="圆角矩形 141"/>
          <p:cNvSpPr/>
          <p:nvPr/>
        </p:nvSpPr>
        <p:spPr>
          <a:xfrm>
            <a:off x="16778039" y="7920955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6994063" y="7632923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</a:p>
        </p:txBody>
      </p:sp>
      <p:cxnSp>
        <p:nvCxnSpPr>
          <p:cNvPr id="145" name="直接连接符 144"/>
          <p:cNvCxnSpPr/>
          <p:nvPr/>
        </p:nvCxnSpPr>
        <p:spPr>
          <a:xfrm>
            <a:off x="16778039" y="871304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066071" y="8713043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148" name="肘形连接符 147"/>
          <p:cNvCxnSpPr>
            <a:stCxn id="146" idx="3"/>
            <a:endCxn id="27" idx="2"/>
          </p:cNvCxnSpPr>
          <p:nvPr/>
        </p:nvCxnSpPr>
        <p:spPr>
          <a:xfrm flipH="1" flipV="1">
            <a:off x="9217199" y="2592363"/>
            <a:ext cx="8685191" cy="6259180"/>
          </a:xfrm>
          <a:prstGeom prst="bentConnector4">
            <a:avLst>
              <a:gd name="adj1" fmla="val -6392"/>
              <a:gd name="adj2" fmla="val -21765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2529567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/>
          <p:nvPr/>
        </p:nvCxnSpPr>
        <p:spPr>
          <a:xfrm>
            <a:off x="12529567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13393663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2529567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2817599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第六次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2529567" y="6768827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8506231" y="576139"/>
            <a:ext cx="2310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new Foo().getName();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先运行</a:t>
            </a:r>
            <a:r>
              <a:rPr lang="en-US" altLang="zh-CN" sz="1200" dirty="0" smtClean="0"/>
              <a:t>new Foo()  AF1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//  new f.getName()   =&gt;new AF3()</a:t>
            </a: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80" name="矩形 179"/>
          <p:cNvSpPr/>
          <p:nvPr/>
        </p:nvSpPr>
        <p:spPr>
          <a:xfrm>
            <a:off x="18722255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/>
          <p:nvPr/>
        </p:nvCxnSpPr>
        <p:spPr>
          <a:xfrm>
            <a:off x="18722255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19586351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722255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8722255" y="3096419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r>
              <a:rPr lang="en-US" altLang="zh-CN" sz="1200" dirty="0" smtClean="0"/>
              <a:t> 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作用域不销毁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185" name="圆角矩形 184"/>
          <p:cNvSpPr/>
          <p:nvPr/>
        </p:nvSpPr>
        <p:spPr>
          <a:xfrm>
            <a:off x="2066647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82495" y="3168427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</a:p>
        </p:txBody>
      </p:sp>
      <p:cxnSp>
        <p:nvCxnSpPr>
          <p:cNvPr id="187" name="直接连接符 186"/>
          <p:cNvCxnSpPr/>
          <p:nvPr/>
        </p:nvCxnSpPr>
        <p:spPr>
          <a:xfrm>
            <a:off x="20666471" y="424854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0954503" y="4248547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189" name="圆角矩形 188"/>
          <p:cNvSpPr/>
          <p:nvPr/>
        </p:nvSpPr>
        <p:spPr>
          <a:xfrm>
            <a:off x="5832823" y="58327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5976839" y="59767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336879" y="56166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536679" y="172826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cxnSp>
        <p:nvCxnSpPr>
          <p:cNvPr id="195" name="肘形连接符 194"/>
          <p:cNvCxnSpPr>
            <a:stCxn id="188" idx="3"/>
            <a:endCxn id="31" idx="0"/>
          </p:cNvCxnSpPr>
          <p:nvPr/>
        </p:nvCxnSpPr>
        <p:spPr>
          <a:xfrm flipH="1" flipV="1">
            <a:off x="9237519" y="1512243"/>
            <a:ext cx="12553303" cy="2874804"/>
          </a:xfrm>
          <a:prstGeom prst="bentConnector4">
            <a:avLst>
              <a:gd name="adj1" fmla="val -1821"/>
              <a:gd name="adj2" fmla="val 139381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18722255" y="5328667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/>
          <p:cNvCxnSpPr/>
          <p:nvPr/>
        </p:nvCxnSpPr>
        <p:spPr>
          <a:xfrm>
            <a:off x="18722255" y="5904731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9586351" y="5328667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8722255" y="5904731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722255" y="7128867"/>
            <a:ext cx="2262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console.log(3)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第七次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203" name="圆角矩形 202"/>
          <p:cNvSpPr/>
          <p:nvPr/>
        </p:nvSpPr>
        <p:spPr>
          <a:xfrm>
            <a:off x="20666471" y="7488907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20882495" y="720087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cxnSp>
        <p:nvCxnSpPr>
          <p:cNvPr id="205" name="直接连接符 204"/>
          <p:cNvCxnSpPr/>
          <p:nvPr/>
        </p:nvCxnSpPr>
        <p:spPr>
          <a:xfrm>
            <a:off x="20666471" y="828099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0954503" y="8280995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8722255" y="4896619"/>
            <a:ext cx="181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AF3()  </a:t>
            </a:r>
            <a:r>
              <a:rPr lang="zh-CN" altLang="en-US" sz="1200" dirty="0" smtClean="0"/>
              <a:t>构造函数执行</a:t>
            </a:r>
            <a:endParaRPr lang="zh-CN" altLang="en-US" sz="1200" dirty="0"/>
          </a:p>
        </p:txBody>
      </p:sp>
      <p:sp>
        <p:nvSpPr>
          <p:cNvPr id="215" name="椭圆 214"/>
          <p:cNvSpPr/>
          <p:nvPr/>
        </p:nvSpPr>
        <p:spPr>
          <a:xfrm>
            <a:off x="7633023" y="381649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5976839" y="46805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7561015" y="4752603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 flipH="1">
            <a:off x="14185751" y="5688707"/>
            <a:ext cx="79208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650</Words>
  <Application>Microsoft Office PowerPoint</Application>
  <PresentationFormat>自定义</PresentationFormat>
  <Paragraphs>162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</cp:revision>
  <dcterms:modified xsi:type="dcterms:W3CDTF">2019-11-26T04:50:23Z</dcterms:modified>
</cp:coreProperties>
</file>