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002250" cy="66452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58" y="-86"/>
      </p:cViewPr>
      <p:guideLst>
        <p:guide orient="horz" pos="2093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2064343"/>
            <a:ext cx="15301913" cy="14244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0338" y="3765656"/>
            <a:ext cx="12601575" cy="1698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51631" y="266120"/>
            <a:ext cx="4050506" cy="567001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266120"/>
            <a:ext cx="11851481" cy="567001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53" y="4270205"/>
            <a:ext cx="15301913" cy="1319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53" y="2816552"/>
            <a:ext cx="15301913" cy="145365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2" y="1550565"/>
            <a:ext cx="7950994" cy="43855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51144" y="1550565"/>
            <a:ext cx="7950994" cy="43855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1487496"/>
            <a:ext cx="7954120" cy="6199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00113" y="2107414"/>
            <a:ext cx="7954120" cy="3828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44894" y="1487496"/>
            <a:ext cx="7957245" cy="6199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44894" y="2107414"/>
            <a:ext cx="7957245" cy="3828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4" y="264580"/>
            <a:ext cx="5922616" cy="11260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8380" y="264581"/>
            <a:ext cx="10063758" cy="56715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114" y="1390586"/>
            <a:ext cx="5922616" cy="4545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8567" y="4651692"/>
            <a:ext cx="10801350" cy="5491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28567" y="593768"/>
            <a:ext cx="10801350" cy="39871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8567" y="5200851"/>
            <a:ext cx="10801350" cy="779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0113" y="266119"/>
            <a:ext cx="16202025" cy="1107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1550565"/>
            <a:ext cx="16202025" cy="4385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112" y="6159186"/>
            <a:ext cx="4200525" cy="353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50769" y="6159186"/>
            <a:ext cx="5700713" cy="353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01613" y="6159186"/>
            <a:ext cx="4200525" cy="353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84922" y="0"/>
            <a:ext cx="24173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       var n = 1;</a:t>
            </a:r>
          </a:p>
          <a:p>
            <a:r>
              <a:rPr lang="en-US" altLang="zh-CN" dirty="0" smtClean="0"/>
              <a:t>        function fn() {</a:t>
            </a:r>
          </a:p>
          <a:p>
            <a:r>
              <a:rPr lang="en-US" altLang="zh-CN" dirty="0" smtClean="0"/>
              <a:t>            var n = 2;</a:t>
            </a:r>
          </a:p>
          <a:p>
            <a:r>
              <a:rPr lang="en-US" altLang="zh-CN" dirty="0" smtClean="0"/>
              <a:t>            function f() {</a:t>
            </a:r>
          </a:p>
          <a:p>
            <a:r>
              <a:rPr lang="en-US" altLang="zh-CN" dirty="0" smtClean="0"/>
              <a:t>                n--;</a:t>
            </a:r>
          </a:p>
          <a:p>
            <a:r>
              <a:rPr lang="en-US" altLang="zh-CN" dirty="0" smtClean="0"/>
              <a:t>                console.log(n);</a:t>
            </a:r>
          </a:p>
          <a:p>
            <a:r>
              <a:rPr lang="en-US" altLang="zh-CN" dirty="0" smtClean="0"/>
              <a:t>            }</a:t>
            </a:r>
          </a:p>
          <a:p>
            <a:r>
              <a:rPr lang="en-US" altLang="zh-CN" dirty="0" smtClean="0"/>
              <a:t>            f();</a:t>
            </a:r>
          </a:p>
          <a:p>
            <a:r>
              <a:rPr lang="en-US" altLang="zh-CN" dirty="0" smtClean="0"/>
              <a:t>            return f;</a:t>
            </a:r>
          </a:p>
          <a:p>
            <a:r>
              <a:rPr lang="en-US" altLang="zh-CN" dirty="0" smtClean="0"/>
              <a:t>        }</a:t>
            </a:r>
          </a:p>
          <a:p>
            <a:r>
              <a:rPr lang="en-US" altLang="zh-CN" dirty="0" smtClean="0"/>
              <a:t>        var x = fn();</a:t>
            </a:r>
          </a:p>
          <a:p>
            <a:r>
              <a:rPr lang="en-US" altLang="zh-CN" dirty="0" smtClean="0"/>
              <a:t>        x();</a:t>
            </a:r>
          </a:p>
          <a:p>
            <a:r>
              <a:rPr lang="en-US" altLang="zh-CN" dirty="0" smtClean="0"/>
              <a:t>        console.log(n);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6149" y="226293"/>
            <a:ext cx="4032448" cy="4248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88157" y="1594445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2016349" y="226293"/>
            <a:ext cx="72008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6149" y="159444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变量提升，</a:t>
            </a:r>
            <a:endParaRPr lang="en-US" altLang="zh-CN" dirty="0" smtClean="0"/>
          </a:p>
          <a:p>
            <a:r>
              <a:rPr lang="zh-CN" altLang="en-US" dirty="0" smtClean="0"/>
              <a:t>代码执行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6229" y="2262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6229" y="58633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60165" y="4978821"/>
            <a:ext cx="3744416" cy="12241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84301" y="4618781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48397" y="586333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cxnSp>
        <p:nvCxnSpPr>
          <p:cNvPr id="17" name="直接连接符 16"/>
          <p:cNvCxnSpPr>
            <a:stCxn id="12" idx="3"/>
            <a:endCxn id="15" idx="1"/>
          </p:cNvCxnSpPr>
          <p:nvPr/>
        </p:nvCxnSpPr>
        <p:spPr>
          <a:xfrm>
            <a:off x="1313255" y="770999"/>
            <a:ext cx="1135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92613" y="0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        </a:t>
            </a:r>
            <a:r>
              <a:rPr lang="en-US" altLang="zh-CN" dirty="0" smtClean="0"/>
              <a:t>// </a:t>
            </a:r>
            <a:r>
              <a:rPr lang="zh-CN" altLang="en-US" dirty="0" smtClean="0"/>
              <a:t>函数的上一级作用域是谁，在函数定义的时候就已经确定了，函数在哪创建的，他的上一级作用域就是谁，跟在哪执行的没有关系</a:t>
            </a:r>
          </a:p>
          <a:p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6189" y="4906813"/>
            <a:ext cx="295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‘ var n = 2;</a:t>
            </a:r>
          </a:p>
          <a:p>
            <a:r>
              <a:rPr lang="en-US" altLang="zh-CN" dirty="0" smtClean="0"/>
              <a:t>            function f() {</a:t>
            </a:r>
          </a:p>
          <a:p>
            <a:r>
              <a:rPr lang="en-US" altLang="zh-CN" dirty="0" smtClean="0"/>
              <a:t>                n--;</a:t>
            </a:r>
          </a:p>
          <a:p>
            <a:r>
              <a:rPr lang="en-US" altLang="zh-CN" dirty="0" smtClean="0"/>
              <a:t>                console.log(n);</a:t>
            </a:r>
          </a:p>
          <a:p>
            <a:r>
              <a:rPr lang="en-US" altLang="zh-CN" dirty="0" smtClean="0"/>
              <a:t>            }</a:t>
            </a:r>
          </a:p>
          <a:p>
            <a:r>
              <a:rPr lang="en-US" altLang="zh-CN" dirty="0" smtClean="0"/>
              <a:t>            f();</a:t>
            </a:r>
          </a:p>
          <a:p>
            <a:r>
              <a:rPr lang="en-US" altLang="zh-CN" dirty="0" smtClean="0"/>
              <a:t>            return f;</a:t>
            </a:r>
          </a:p>
          <a:p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237" y="10183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8157" y="2170509"/>
            <a:ext cx="20790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var n = 1;</a:t>
            </a:r>
          </a:p>
          <a:p>
            <a:r>
              <a:rPr lang="en-US" altLang="zh-CN" dirty="0" smtClean="0"/>
              <a:t>Function fn(){…}</a:t>
            </a:r>
          </a:p>
          <a:p>
            <a:r>
              <a:rPr lang="en-US" altLang="zh-CN" dirty="0" smtClean="0"/>
              <a:t>  var x = fn();</a:t>
            </a:r>
          </a:p>
          <a:p>
            <a:r>
              <a:rPr lang="en-US" altLang="zh-CN" dirty="0" smtClean="0"/>
              <a:t>  x();</a:t>
            </a:r>
          </a:p>
          <a:p>
            <a:r>
              <a:rPr lang="en-US" altLang="zh-CN" dirty="0" smtClean="0"/>
              <a:t> console.log(n); // 1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80445" y="298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11" idx="3"/>
            <a:endCxn id="22" idx="1"/>
          </p:cNvCxnSpPr>
          <p:nvPr/>
        </p:nvCxnSpPr>
        <p:spPr>
          <a:xfrm>
            <a:off x="1242723" y="410959"/>
            <a:ext cx="163772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752653" y="1594445"/>
            <a:ext cx="3240360" cy="2880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896669" y="1162397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Fn()</a:t>
            </a:r>
            <a:r>
              <a:rPr lang="zh-CN" altLang="en-US" dirty="0" smtClean="0"/>
              <a:t>形成私有作用域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，他的上一级作用域是全局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4752653" y="2458541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336829" y="1594445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00725" y="17384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72733" y="209850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4824661" y="4978821"/>
            <a:ext cx="3024336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616749" y="4690789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52853" y="2098501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/>
          </a:p>
        </p:txBody>
      </p:sp>
      <p:cxnSp>
        <p:nvCxnSpPr>
          <p:cNvPr id="37" name="直接连接符 36"/>
          <p:cNvCxnSpPr>
            <a:stCxn id="32" idx="3"/>
            <a:endCxn id="35" idx="1"/>
          </p:cNvCxnSpPr>
          <p:nvPr/>
        </p:nvCxnSpPr>
        <p:spPr>
          <a:xfrm>
            <a:off x="5727931" y="2283167"/>
            <a:ext cx="824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40885" y="173846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2  1 0</a:t>
            </a:r>
            <a:endParaRPr lang="zh-CN" altLang="en-US" dirty="0"/>
          </a:p>
        </p:txBody>
      </p:sp>
      <p:cxnSp>
        <p:nvCxnSpPr>
          <p:cNvPr id="40" name="直接连接符 39"/>
          <p:cNvCxnSpPr>
            <a:stCxn id="31" idx="3"/>
          </p:cNvCxnSpPr>
          <p:nvPr/>
        </p:nvCxnSpPr>
        <p:spPr>
          <a:xfrm>
            <a:off x="5707219" y="1923127"/>
            <a:ext cx="1133666" cy="31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12693" y="2530549"/>
            <a:ext cx="1630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var n = 2;</a:t>
            </a:r>
          </a:p>
          <a:p>
            <a:r>
              <a:rPr lang="en-US" altLang="zh-CN" dirty="0" smtClean="0"/>
              <a:t>Function f(){….}</a:t>
            </a:r>
          </a:p>
          <a:p>
            <a:r>
              <a:rPr lang="en-US" altLang="zh-CN" dirty="0" smtClean="0"/>
              <a:t>F()</a:t>
            </a:r>
          </a:p>
          <a:p>
            <a:r>
              <a:rPr lang="en-US" altLang="zh-CN" dirty="0" smtClean="0"/>
              <a:t> return f;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353053" y="1594445"/>
            <a:ext cx="2880320" cy="2808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569077" y="1234405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F()</a:t>
            </a:r>
            <a:r>
              <a:rPr lang="zh-CN" altLang="en-US" dirty="0" smtClean="0"/>
              <a:t>执行形成私有作用域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他的上一级作用域是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400725" y="5122837"/>
            <a:ext cx="1570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 n--;</a:t>
            </a:r>
          </a:p>
          <a:p>
            <a:r>
              <a:rPr lang="en-US" altLang="zh-CN" dirty="0" smtClean="0"/>
              <a:t>console.log(n);</a:t>
            </a:r>
          </a:p>
          <a:p>
            <a:r>
              <a:rPr lang="en-US" altLang="zh-CN" dirty="0" smtClean="0"/>
              <a:t>’</a:t>
            </a:r>
            <a:endParaRPr lang="zh-CN" altLang="en-US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8353053" y="2458541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9793213" y="1594445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929117" y="2746573"/>
            <a:ext cx="2026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n--;</a:t>
            </a:r>
          </a:p>
          <a:p>
            <a:r>
              <a:rPr lang="en-US" altLang="zh-CN" dirty="0" smtClean="0"/>
              <a:t> console.log(n); // 1</a:t>
            </a:r>
          </a:p>
          <a:p>
            <a:endParaRPr lang="zh-CN" altLang="en-US" dirty="0"/>
          </a:p>
        </p:txBody>
      </p:sp>
      <p:cxnSp>
        <p:nvCxnSpPr>
          <p:cNvPr id="52" name="直接连接符 51"/>
          <p:cNvCxnSpPr/>
          <p:nvPr/>
        </p:nvCxnSpPr>
        <p:spPr>
          <a:xfrm>
            <a:off x="6984901" y="1882477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48397" y="1018381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/>
          </a:p>
        </p:txBody>
      </p:sp>
      <p:cxnSp>
        <p:nvCxnSpPr>
          <p:cNvPr id="55" name="直接连接符 54"/>
          <p:cNvCxnSpPr>
            <a:stCxn id="20" idx="3"/>
          </p:cNvCxnSpPr>
          <p:nvPr/>
        </p:nvCxnSpPr>
        <p:spPr>
          <a:xfrm flipV="1">
            <a:off x="1292289" y="1162397"/>
            <a:ext cx="1156108" cy="4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1665421" y="1594445"/>
            <a:ext cx="2880320" cy="2808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1881445" y="1234405"/>
            <a:ext cx="2856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x()</a:t>
            </a:r>
            <a:r>
              <a:rPr lang="zh-CN" altLang="en-US" dirty="0" smtClean="0"/>
              <a:t>执行形成私有作用域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他的上一级作用域是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65" name="直接连接符 64"/>
          <p:cNvCxnSpPr/>
          <p:nvPr/>
        </p:nvCxnSpPr>
        <p:spPr>
          <a:xfrm>
            <a:off x="11665421" y="2458541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3105581" y="1594445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2241485" y="2746573"/>
            <a:ext cx="2026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n--;</a:t>
            </a:r>
          </a:p>
          <a:p>
            <a:r>
              <a:rPr lang="en-US" altLang="zh-CN" dirty="0" smtClean="0"/>
              <a:t> console.log(n); // 0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93</Words>
  <Application>Microsoft Office PowerPoint</Application>
  <PresentationFormat>自定义</PresentationFormat>
  <Paragraphs>57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</cp:revision>
  <dcterms:modified xsi:type="dcterms:W3CDTF">2019-12-31T01:13:45Z</dcterms:modified>
</cp:coreProperties>
</file>