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602700" cy="10801350"/>
  <p:notesSz cx="6858000" cy="9144000"/>
  <p:defaultTextStyle>
    <a:defPPr>
      <a:defRPr lang="zh-CN"/>
    </a:defPPr>
    <a:lvl1pPr marL="0" algn="l" defTabSz="185166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25830" algn="l" defTabSz="185166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51660" algn="l" defTabSz="185166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77490" algn="l" defTabSz="185166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703320" algn="l" defTabSz="185166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629150" algn="l" defTabSz="185166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554980" algn="l" defTabSz="185166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80810" algn="l" defTabSz="185166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406640" algn="l" defTabSz="185166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-1114" y="-178"/>
      </p:cViewPr>
      <p:guideLst>
        <p:guide orient="horz" pos="3402"/>
        <p:guide pos="68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0203" y="3355420"/>
            <a:ext cx="18362295" cy="231528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40405" y="6120765"/>
            <a:ext cx="15121890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2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77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703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62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554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406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5661957" y="432556"/>
            <a:ext cx="4860608" cy="921615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80135" y="432556"/>
            <a:ext cx="14221778" cy="921615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6464" y="6940868"/>
            <a:ext cx="18362295" cy="2145268"/>
          </a:xfrm>
        </p:spPr>
        <p:txBody>
          <a:bodyPr anchor="t"/>
          <a:lstStyle>
            <a:lvl1pPr algn="l">
              <a:defRPr sz="81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06464" y="4578074"/>
            <a:ext cx="18362295" cy="2362795"/>
          </a:xfrm>
        </p:spPr>
        <p:txBody>
          <a:bodyPr anchor="b"/>
          <a:lstStyle>
            <a:lvl1pPr marL="0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1pPr>
            <a:lvl2pPr marL="92583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516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7749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70332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62915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5549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8081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40664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80135" y="2520316"/>
            <a:ext cx="9541193" cy="7128392"/>
          </a:xfrm>
        </p:spPr>
        <p:txBody>
          <a:bodyPr/>
          <a:lstStyle>
            <a:lvl1pPr>
              <a:defRPr sz="5700"/>
            </a:lvl1pPr>
            <a:lvl2pPr>
              <a:defRPr sz="49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81372" y="2520316"/>
            <a:ext cx="9541193" cy="7128392"/>
          </a:xfrm>
        </p:spPr>
        <p:txBody>
          <a:bodyPr/>
          <a:lstStyle>
            <a:lvl1pPr>
              <a:defRPr sz="5700"/>
            </a:lvl1pPr>
            <a:lvl2pPr>
              <a:defRPr sz="49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80135" y="2417803"/>
            <a:ext cx="9544944" cy="1007625"/>
          </a:xfrm>
        </p:spPr>
        <p:txBody>
          <a:bodyPr anchor="b"/>
          <a:lstStyle>
            <a:lvl1pPr marL="0" indent="0">
              <a:buNone/>
              <a:defRPr sz="4900" b="1"/>
            </a:lvl1pPr>
            <a:lvl2pPr marL="925830" indent="0">
              <a:buNone/>
              <a:defRPr sz="4100" b="1"/>
            </a:lvl2pPr>
            <a:lvl3pPr marL="1851660" indent="0">
              <a:buNone/>
              <a:defRPr sz="3600" b="1"/>
            </a:lvl3pPr>
            <a:lvl4pPr marL="2777490" indent="0">
              <a:buNone/>
              <a:defRPr sz="3200" b="1"/>
            </a:lvl4pPr>
            <a:lvl5pPr marL="3703320" indent="0">
              <a:buNone/>
              <a:defRPr sz="3200" b="1"/>
            </a:lvl5pPr>
            <a:lvl6pPr marL="4629150" indent="0">
              <a:buNone/>
              <a:defRPr sz="3200" b="1"/>
            </a:lvl6pPr>
            <a:lvl7pPr marL="5554980" indent="0">
              <a:buNone/>
              <a:defRPr sz="3200" b="1"/>
            </a:lvl7pPr>
            <a:lvl8pPr marL="6480810" indent="0">
              <a:buNone/>
              <a:defRPr sz="3200" b="1"/>
            </a:lvl8pPr>
            <a:lvl9pPr marL="7406640" indent="0">
              <a:buNone/>
              <a:defRPr sz="3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80135" y="3425428"/>
            <a:ext cx="9544944" cy="6223279"/>
          </a:xfrm>
        </p:spPr>
        <p:txBody>
          <a:bodyPr/>
          <a:lstStyle>
            <a:lvl1pPr>
              <a:defRPr sz="4900"/>
            </a:lvl1pPr>
            <a:lvl2pPr>
              <a:defRPr sz="41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0973873" y="2417803"/>
            <a:ext cx="9548693" cy="1007625"/>
          </a:xfrm>
        </p:spPr>
        <p:txBody>
          <a:bodyPr anchor="b"/>
          <a:lstStyle>
            <a:lvl1pPr marL="0" indent="0">
              <a:buNone/>
              <a:defRPr sz="4900" b="1"/>
            </a:lvl1pPr>
            <a:lvl2pPr marL="925830" indent="0">
              <a:buNone/>
              <a:defRPr sz="4100" b="1"/>
            </a:lvl2pPr>
            <a:lvl3pPr marL="1851660" indent="0">
              <a:buNone/>
              <a:defRPr sz="3600" b="1"/>
            </a:lvl3pPr>
            <a:lvl4pPr marL="2777490" indent="0">
              <a:buNone/>
              <a:defRPr sz="3200" b="1"/>
            </a:lvl4pPr>
            <a:lvl5pPr marL="3703320" indent="0">
              <a:buNone/>
              <a:defRPr sz="3200" b="1"/>
            </a:lvl5pPr>
            <a:lvl6pPr marL="4629150" indent="0">
              <a:buNone/>
              <a:defRPr sz="3200" b="1"/>
            </a:lvl6pPr>
            <a:lvl7pPr marL="5554980" indent="0">
              <a:buNone/>
              <a:defRPr sz="3200" b="1"/>
            </a:lvl7pPr>
            <a:lvl8pPr marL="6480810" indent="0">
              <a:buNone/>
              <a:defRPr sz="3200" b="1"/>
            </a:lvl8pPr>
            <a:lvl9pPr marL="7406640" indent="0">
              <a:buNone/>
              <a:defRPr sz="3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0973873" y="3425428"/>
            <a:ext cx="9548693" cy="6223279"/>
          </a:xfrm>
        </p:spPr>
        <p:txBody>
          <a:bodyPr/>
          <a:lstStyle>
            <a:lvl1pPr>
              <a:defRPr sz="4900"/>
            </a:lvl1pPr>
            <a:lvl2pPr>
              <a:defRPr sz="41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136" y="430054"/>
            <a:ext cx="7107139" cy="1830229"/>
          </a:xfrm>
        </p:spPr>
        <p:txBody>
          <a:bodyPr anchor="b"/>
          <a:lstStyle>
            <a:lvl1pPr algn="l">
              <a:defRPr sz="41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46056" y="430055"/>
            <a:ext cx="12076509" cy="9218653"/>
          </a:xfrm>
        </p:spPr>
        <p:txBody>
          <a:bodyPr/>
          <a:lstStyle>
            <a:lvl1pPr>
              <a:defRPr sz="6500"/>
            </a:lvl1pPr>
            <a:lvl2pPr>
              <a:defRPr sz="5700"/>
            </a:lvl2pPr>
            <a:lvl3pPr>
              <a:defRPr sz="49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80136" y="2260283"/>
            <a:ext cx="7107139" cy="7388424"/>
          </a:xfrm>
        </p:spPr>
        <p:txBody>
          <a:bodyPr/>
          <a:lstStyle>
            <a:lvl1pPr marL="0" indent="0">
              <a:buNone/>
              <a:defRPr sz="2800"/>
            </a:lvl1pPr>
            <a:lvl2pPr marL="925830" indent="0">
              <a:buNone/>
              <a:defRPr sz="2400"/>
            </a:lvl2pPr>
            <a:lvl3pPr marL="1851660" indent="0">
              <a:buNone/>
              <a:defRPr sz="2000"/>
            </a:lvl3pPr>
            <a:lvl4pPr marL="2777490" indent="0">
              <a:buNone/>
              <a:defRPr sz="1800"/>
            </a:lvl4pPr>
            <a:lvl5pPr marL="3703320" indent="0">
              <a:buNone/>
              <a:defRPr sz="1800"/>
            </a:lvl5pPr>
            <a:lvl6pPr marL="4629150" indent="0">
              <a:buNone/>
              <a:defRPr sz="1800"/>
            </a:lvl6pPr>
            <a:lvl7pPr marL="5554980" indent="0">
              <a:buNone/>
              <a:defRPr sz="1800"/>
            </a:lvl7pPr>
            <a:lvl8pPr marL="6480810" indent="0">
              <a:buNone/>
              <a:defRPr sz="1800"/>
            </a:lvl8pPr>
            <a:lvl9pPr marL="740664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34280" y="7560945"/>
            <a:ext cx="12961620" cy="892612"/>
          </a:xfrm>
        </p:spPr>
        <p:txBody>
          <a:bodyPr anchor="b"/>
          <a:lstStyle>
            <a:lvl1pPr algn="l">
              <a:defRPr sz="41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34280" y="965121"/>
            <a:ext cx="12961620" cy="6480810"/>
          </a:xfrm>
        </p:spPr>
        <p:txBody>
          <a:bodyPr/>
          <a:lstStyle>
            <a:lvl1pPr marL="0" indent="0">
              <a:buNone/>
              <a:defRPr sz="6500"/>
            </a:lvl1pPr>
            <a:lvl2pPr marL="925830" indent="0">
              <a:buNone/>
              <a:defRPr sz="5700"/>
            </a:lvl2pPr>
            <a:lvl3pPr marL="1851660" indent="0">
              <a:buNone/>
              <a:defRPr sz="4900"/>
            </a:lvl3pPr>
            <a:lvl4pPr marL="2777490" indent="0">
              <a:buNone/>
              <a:defRPr sz="4100"/>
            </a:lvl4pPr>
            <a:lvl5pPr marL="3703320" indent="0">
              <a:buNone/>
              <a:defRPr sz="4100"/>
            </a:lvl5pPr>
            <a:lvl6pPr marL="4629150" indent="0">
              <a:buNone/>
              <a:defRPr sz="4100"/>
            </a:lvl6pPr>
            <a:lvl7pPr marL="5554980" indent="0">
              <a:buNone/>
              <a:defRPr sz="4100"/>
            </a:lvl7pPr>
            <a:lvl8pPr marL="6480810" indent="0">
              <a:buNone/>
              <a:defRPr sz="4100"/>
            </a:lvl8pPr>
            <a:lvl9pPr marL="7406640" indent="0">
              <a:buNone/>
              <a:defRPr sz="41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234280" y="8453557"/>
            <a:ext cx="12961620" cy="1267658"/>
          </a:xfrm>
        </p:spPr>
        <p:txBody>
          <a:bodyPr/>
          <a:lstStyle>
            <a:lvl1pPr marL="0" indent="0">
              <a:buNone/>
              <a:defRPr sz="2800"/>
            </a:lvl1pPr>
            <a:lvl2pPr marL="925830" indent="0">
              <a:buNone/>
              <a:defRPr sz="2400"/>
            </a:lvl2pPr>
            <a:lvl3pPr marL="1851660" indent="0">
              <a:buNone/>
              <a:defRPr sz="2000"/>
            </a:lvl3pPr>
            <a:lvl4pPr marL="2777490" indent="0">
              <a:buNone/>
              <a:defRPr sz="1800"/>
            </a:lvl4pPr>
            <a:lvl5pPr marL="3703320" indent="0">
              <a:buNone/>
              <a:defRPr sz="1800"/>
            </a:lvl5pPr>
            <a:lvl6pPr marL="4629150" indent="0">
              <a:buNone/>
              <a:defRPr sz="1800"/>
            </a:lvl6pPr>
            <a:lvl7pPr marL="5554980" indent="0">
              <a:buNone/>
              <a:defRPr sz="1800"/>
            </a:lvl7pPr>
            <a:lvl8pPr marL="6480810" indent="0">
              <a:buNone/>
              <a:defRPr sz="1800"/>
            </a:lvl8pPr>
            <a:lvl9pPr marL="740664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80135" y="432555"/>
            <a:ext cx="19442430" cy="1800225"/>
          </a:xfrm>
          <a:prstGeom prst="rect">
            <a:avLst/>
          </a:prstGeom>
        </p:spPr>
        <p:txBody>
          <a:bodyPr vert="horz" lIns="185166" tIns="92583" rIns="185166" bIns="92583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80135" y="2520316"/>
            <a:ext cx="19442430" cy="7128392"/>
          </a:xfrm>
          <a:prstGeom prst="rect">
            <a:avLst/>
          </a:prstGeom>
        </p:spPr>
        <p:txBody>
          <a:bodyPr vert="horz" lIns="185166" tIns="92583" rIns="185166" bIns="92583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80135" y="10011252"/>
            <a:ext cx="5040630" cy="575072"/>
          </a:xfrm>
          <a:prstGeom prst="rect">
            <a:avLst/>
          </a:prstGeom>
        </p:spPr>
        <p:txBody>
          <a:bodyPr vert="horz" lIns="185166" tIns="92583" rIns="185166" bIns="92583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380923" y="10011252"/>
            <a:ext cx="6840855" cy="575072"/>
          </a:xfrm>
          <a:prstGeom prst="rect">
            <a:avLst/>
          </a:prstGeom>
        </p:spPr>
        <p:txBody>
          <a:bodyPr vert="horz" lIns="185166" tIns="92583" rIns="185166" bIns="92583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5481935" y="10011252"/>
            <a:ext cx="5040630" cy="575072"/>
          </a:xfrm>
          <a:prstGeom prst="rect">
            <a:avLst/>
          </a:prstGeom>
        </p:spPr>
        <p:txBody>
          <a:bodyPr vert="horz" lIns="185166" tIns="92583" rIns="185166" bIns="92583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51660" rtl="0" eaLnBrk="1" latinLnBrk="0" hangingPunct="1">
        <a:spcBef>
          <a:spcPct val="0"/>
        </a:spcBef>
        <a:buNone/>
        <a:defRPr sz="8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94373" indent="-694373" algn="l" defTabSz="185166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1pPr>
      <a:lvl2pPr marL="1504474" indent="-578644" algn="l" defTabSz="1851660" rtl="0" eaLnBrk="1" latinLnBrk="0" hangingPunct="1">
        <a:spcBef>
          <a:spcPct val="20000"/>
        </a:spcBef>
        <a:buFont typeface="Arial" pitchFamily="34" charset="0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314575" indent="-462915" algn="l" defTabSz="1851660" rtl="0" eaLnBrk="1" latinLnBrk="0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3pPr>
      <a:lvl4pPr marL="3240405" indent="-462915" algn="l" defTabSz="1851660" rtl="0" eaLnBrk="1" latinLnBrk="0" hangingPunct="1">
        <a:spcBef>
          <a:spcPct val="20000"/>
        </a:spcBef>
        <a:buFont typeface="Arial" pitchFamily="34" charset="0"/>
        <a:buChar char="–"/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66235" indent="-462915" algn="l" defTabSz="1851660" rtl="0" eaLnBrk="1" latinLnBrk="0" hangingPunct="1">
        <a:spcBef>
          <a:spcPct val="20000"/>
        </a:spcBef>
        <a:buFont typeface="Arial" pitchFamily="34" charset="0"/>
        <a:buChar char="»"/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092065" indent="-462915" algn="l" defTabSz="1851660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017895" indent="-462915" algn="l" defTabSz="1851660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6943725" indent="-462915" algn="l" defTabSz="1851660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7869555" indent="-462915" algn="l" defTabSz="1851660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5166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25830" algn="l" defTabSz="185166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51660" algn="l" defTabSz="185166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77490" algn="l" defTabSz="185166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algn="l" defTabSz="185166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629150" algn="l" defTabSz="185166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554980" algn="l" defTabSz="185166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80810" algn="l" defTabSz="185166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406640" algn="l" defTabSz="185166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3168502" y="4104531"/>
            <a:ext cx="3024336" cy="30963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104606" y="3456459"/>
            <a:ext cx="1099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Fn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3168502" y="6696819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7056934" y="4968627"/>
            <a:ext cx="2664296" cy="223224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744566" y="6624811"/>
            <a:ext cx="1847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prototype</a:t>
            </a:r>
            <a:endParaRPr lang="zh-CN" altLang="en-US" sz="3200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616774" y="6912843"/>
            <a:ext cx="1296144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88982" y="4536579"/>
            <a:ext cx="1718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Fn</a:t>
            </a:r>
            <a:r>
              <a:rPr lang="zh-CN" altLang="en-US" sz="2400" dirty="0" smtClean="0"/>
              <a:t>类的原型</a:t>
            </a:r>
            <a:endParaRPr lang="zh-CN" altLang="en-US" sz="2400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7056934" y="5400675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16974" y="4896619"/>
            <a:ext cx="2105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constructor</a:t>
            </a:r>
            <a:endParaRPr lang="zh-CN" altLang="en-US" sz="3200" dirty="0"/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6336854" y="5256659"/>
            <a:ext cx="108012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28542" y="5184651"/>
            <a:ext cx="2425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this.name = name</a:t>
            </a:r>
          </a:p>
          <a:p>
            <a:r>
              <a:rPr lang="en-US" altLang="zh-CN" sz="2400" dirty="0" smtClean="0"/>
              <a:t>this.age = age</a:t>
            </a:r>
            <a:endParaRPr lang="zh-CN" altLang="en-US" sz="2400" dirty="0"/>
          </a:p>
        </p:txBody>
      </p:sp>
      <p:sp>
        <p:nvSpPr>
          <p:cNvPr id="25" name="圆角矩形 24"/>
          <p:cNvSpPr/>
          <p:nvPr/>
        </p:nvSpPr>
        <p:spPr>
          <a:xfrm>
            <a:off x="5544766" y="8641035"/>
            <a:ext cx="1944216" cy="187228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976814" y="8064971"/>
            <a:ext cx="1194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f1</a:t>
            </a:r>
            <a:r>
              <a:rPr lang="zh-CN" altLang="en-US" sz="2800" dirty="0" smtClean="0"/>
              <a:t>实例</a:t>
            </a:r>
            <a:endParaRPr lang="zh-CN" altLang="en-US" sz="2800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5544766" y="10081195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60790" y="10051653"/>
            <a:ext cx="148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__proto__</a:t>
            </a:r>
            <a:endParaRPr lang="zh-CN" altLang="en-US" sz="2400" dirty="0"/>
          </a:p>
        </p:txBody>
      </p:sp>
      <p:sp>
        <p:nvSpPr>
          <p:cNvPr id="30" name="圆角矩形 29"/>
          <p:cNvSpPr/>
          <p:nvPr/>
        </p:nvSpPr>
        <p:spPr>
          <a:xfrm>
            <a:off x="9289182" y="8641035"/>
            <a:ext cx="1944216" cy="187228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649222" y="8136979"/>
            <a:ext cx="1194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f2</a:t>
            </a:r>
            <a:r>
              <a:rPr lang="zh-CN" altLang="en-US" sz="2800" dirty="0" smtClean="0"/>
              <a:t>实例</a:t>
            </a:r>
            <a:endParaRPr lang="zh-CN" altLang="en-US" sz="2800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9289182" y="10081195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505206" y="10051653"/>
            <a:ext cx="148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__proto__</a:t>
            </a:r>
            <a:endParaRPr lang="zh-CN" alt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5832798" y="9001075"/>
            <a:ext cx="1435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name: ‘jinYu’,</a:t>
            </a:r>
          </a:p>
          <a:p>
            <a:r>
              <a:rPr lang="en-US" altLang="zh-CN" sz="1800" dirty="0" smtClean="0"/>
              <a:t>age:18</a:t>
            </a:r>
            <a:endParaRPr lang="zh-CN" altLang="en-US" sz="1800" dirty="0"/>
          </a:p>
        </p:txBody>
      </p:sp>
      <p:sp>
        <p:nvSpPr>
          <p:cNvPr id="35" name="TextBox 34"/>
          <p:cNvSpPr txBox="1"/>
          <p:nvPr/>
        </p:nvSpPr>
        <p:spPr>
          <a:xfrm>
            <a:off x="9505206" y="9073083"/>
            <a:ext cx="1376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name: ‘erYa’,</a:t>
            </a:r>
          </a:p>
          <a:p>
            <a:r>
              <a:rPr lang="en-US" altLang="zh-CN" sz="1800" dirty="0" smtClean="0"/>
              <a:t>age:18</a:t>
            </a:r>
            <a:endParaRPr lang="zh-CN" altLang="en-US" sz="1800" dirty="0"/>
          </a:p>
        </p:txBody>
      </p:sp>
      <p:cxnSp>
        <p:nvCxnSpPr>
          <p:cNvPr id="37" name="形状 36"/>
          <p:cNvCxnSpPr>
            <a:stCxn id="29" idx="3"/>
            <a:endCxn id="12" idx="2"/>
          </p:cNvCxnSpPr>
          <p:nvPr/>
        </p:nvCxnSpPr>
        <p:spPr>
          <a:xfrm flipV="1">
            <a:off x="7248761" y="7200875"/>
            <a:ext cx="1140321" cy="3081611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形状 38"/>
          <p:cNvCxnSpPr>
            <a:stCxn id="33" idx="1"/>
            <a:endCxn id="12" idx="2"/>
          </p:cNvCxnSpPr>
          <p:nvPr/>
        </p:nvCxnSpPr>
        <p:spPr>
          <a:xfrm rot="10800000">
            <a:off x="8389082" y="7200876"/>
            <a:ext cx="1116124" cy="3081611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7056934" y="6768827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14833798" y="504056"/>
            <a:ext cx="3384376" cy="25922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5409862" y="0"/>
            <a:ext cx="2225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Object</a:t>
            </a:r>
            <a:r>
              <a:rPr lang="zh-CN" altLang="en-US" sz="2800" dirty="0" smtClean="0"/>
              <a:t>内置类</a:t>
            </a:r>
            <a:endParaRPr lang="zh-CN" alt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15625886" y="2520280"/>
            <a:ext cx="1847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prototype</a:t>
            </a:r>
            <a:endParaRPr lang="zh-CN" altLang="en-US" sz="3200" dirty="0"/>
          </a:p>
        </p:txBody>
      </p:sp>
      <p:cxnSp>
        <p:nvCxnSpPr>
          <p:cNvPr id="47" name="直接连接符 46"/>
          <p:cNvCxnSpPr/>
          <p:nvPr/>
        </p:nvCxnSpPr>
        <p:spPr>
          <a:xfrm>
            <a:off x="14833798" y="2520280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11593438" y="1224136"/>
            <a:ext cx="2664296" cy="187220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1737454" y="792163"/>
            <a:ext cx="224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Object</a:t>
            </a:r>
            <a:r>
              <a:rPr lang="zh-CN" altLang="en-US" sz="2400" dirty="0" smtClean="0"/>
              <a:t>类的原型</a:t>
            </a:r>
            <a:endParaRPr lang="zh-CN" altLang="en-US" sz="2400" dirty="0"/>
          </a:p>
        </p:txBody>
      </p:sp>
      <p:cxnSp>
        <p:nvCxnSpPr>
          <p:cNvPr id="50" name="直接连接符 49"/>
          <p:cNvCxnSpPr/>
          <p:nvPr/>
        </p:nvCxnSpPr>
        <p:spPr>
          <a:xfrm>
            <a:off x="11593438" y="1800200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881470" y="1224136"/>
            <a:ext cx="2105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constructor</a:t>
            </a:r>
            <a:endParaRPr lang="zh-CN" altLang="en-US" sz="3200" dirty="0"/>
          </a:p>
        </p:txBody>
      </p:sp>
      <p:cxnSp>
        <p:nvCxnSpPr>
          <p:cNvPr id="52" name="直接连接符 51"/>
          <p:cNvCxnSpPr/>
          <p:nvPr/>
        </p:nvCxnSpPr>
        <p:spPr>
          <a:xfrm>
            <a:off x="11593438" y="2664296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1" idx="3"/>
          </p:cNvCxnSpPr>
          <p:nvPr/>
        </p:nvCxnSpPr>
        <p:spPr>
          <a:xfrm flipV="1">
            <a:off x="13987303" y="1512168"/>
            <a:ext cx="774487" cy="435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5" idx="1"/>
          </p:cNvCxnSpPr>
          <p:nvPr/>
        </p:nvCxnSpPr>
        <p:spPr>
          <a:xfrm flipH="1" flipV="1">
            <a:off x="14401750" y="2808312"/>
            <a:ext cx="1224136" cy="435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705006" y="6768827"/>
            <a:ext cx="148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__proto__</a:t>
            </a:r>
            <a:endParaRPr lang="zh-CN" altLang="en-US" sz="2400" dirty="0"/>
          </a:p>
        </p:txBody>
      </p:sp>
      <p:cxnSp>
        <p:nvCxnSpPr>
          <p:cNvPr id="59" name="形状 58"/>
          <p:cNvCxnSpPr>
            <a:stCxn id="57" idx="3"/>
            <a:endCxn id="48" idx="2"/>
          </p:cNvCxnSpPr>
          <p:nvPr/>
        </p:nvCxnSpPr>
        <p:spPr>
          <a:xfrm flipV="1">
            <a:off x="9192977" y="3096344"/>
            <a:ext cx="3732609" cy="3903316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2169502" y="2664296"/>
            <a:ext cx="148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__proto__</a:t>
            </a:r>
            <a:endParaRPr lang="zh-CN" altLang="en-US" sz="2400" dirty="0"/>
          </a:p>
        </p:txBody>
      </p:sp>
      <p:cxnSp>
        <p:nvCxnSpPr>
          <p:cNvPr id="62" name="形状 61"/>
          <p:cNvCxnSpPr>
            <a:stCxn id="60" idx="3"/>
          </p:cNvCxnSpPr>
          <p:nvPr/>
        </p:nvCxnSpPr>
        <p:spPr>
          <a:xfrm>
            <a:off x="13657473" y="2895129"/>
            <a:ext cx="240221" cy="561255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3465646" y="3384451"/>
            <a:ext cx="880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sp>
        <p:nvSpPr>
          <p:cNvPr id="64" name="圆角矩形 63"/>
          <p:cNvSpPr/>
          <p:nvPr/>
        </p:nvSpPr>
        <p:spPr>
          <a:xfrm>
            <a:off x="2592438" y="504056"/>
            <a:ext cx="3384376" cy="25922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3168502" y="0"/>
            <a:ext cx="2537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Function</a:t>
            </a:r>
            <a:r>
              <a:rPr lang="zh-CN" altLang="en-US" sz="2800" dirty="0" smtClean="0"/>
              <a:t>内置类</a:t>
            </a:r>
            <a:endParaRPr lang="zh-CN" altLang="en-US" sz="2800" dirty="0"/>
          </a:p>
        </p:txBody>
      </p:sp>
      <p:sp>
        <p:nvSpPr>
          <p:cNvPr id="66" name="TextBox 65"/>
          <p:cNvSpPr txBox="1"/>
          <p:nvPr/>
        </p:nvSpPr>
        <p:spPr>
          <a:xfrm>
            <a:off x="3384526" y="2520280"/>
            <a:ext cx="1847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prototype</a:t>
            </a:r>
            <a:endParaRPr lang="zh-CN" altLang="en-US" sz="3200" dirty="0"/>
          </a:p>
        </p:txBody>
      </p:sp>
      <p:cxnSp>
        <p:nvCxnSpPr>
          <p:cNvPr id="67" name="直接连接符 66"/>
          <p:cNvCxnSpPr/>
          <p:nvPr/>
        </p:nvCxnSpPr>
        <p:spPr>
          <a:xfrm>
            <a:off x="2592438" y="2520280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圆角矩形 67"/>
          <p:cNvSpPr/>
          <p:nvPr/>
        </p:nvSpPr>
        <p:spPr>
          <a:xfrm>
            <a:off x="6696894" y="1224136"/>
            <a:ext cx="2664296" cy="187220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840910" y="792163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Function</a:t>
            </a:r>
            <a:r>
              <a:rPr lang="zh-CN" altLang="en-US" sz="2400" dirty="0" smtClean="0"/>
              <a:t>类的原型</a:t>
            </a:r>
            <a:endParaRPr lang="zh-CN" altLang="en-US" sz="2400" dirty="0"/>
          </a:p>
        </p:txBody>
      </p:sp>
      <p:cxnSp>
        <p:nvCxnSpPr>
          <p:cNvPr id="70" name="直接连接符 69"/>
          <p:cNvCxnSpPr/>
          <p:nvPr/>
        </p:nvCxnSpPr>
        <p:spPr>
          <a:xfrm>
            <a:off x="6696894" y="1800200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984926" y="1224136"/>
            <a:ext cx="2105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constructor</a:t>
            </a:r>
            <a:endParaRPr lang="zh-CN" altLang="en-US" sz="3200" dirty="0"/>
          </a:p>
        </p:txBody>
      </p:sp>
      <p:cxnSp>
        <p:nvCxnSpPr>
          <p:cNvPr id="72" name="直接连接符 71"/>
          <p:cNvCxnSpPr/>
          <p:nvPr/>
        </p:nvCxnSpPr>
        <p:spPr>
          <a:xfrm>
            <a:off x="6696894" y="2664296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272958" y="2664296"/>
            <a:ext cx="148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__proto__</a:t>
            </a:r>
            <a:endParaRPr lang="zh-CN" altLang="en-US" sz="2400" dirty="0"/>
          </a:p>
        </p:txBody>
      </p:sp>
      <p:cxnSp>
        <p:nvCxnSpPr>
          <p:cNvPr id="78" name="直接箭头连接符 77"/>
          <p:cNvCxnSpPr/>
          <p:nvPr/>
        </p:nvCxnSpPr>
        <p:spPr>
          <a:xfrm>
            <a:off x="5328742" y="2808312"/>
            <a:ext cx="108012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H="1">
            <a:off x="6120830" y="1584176"/>
            <a:ext cx="86409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5" idx="3"/>
          </p:cNvCxnSpPr>
          <p:nvPr/>
        </p:nvCxnSpPr>
        <p:spPr>
          <a:xfrm flipV="1">
            <a:off x="8760929" y="2880395"/>
            <a:ext cx="2688493" cy="147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9937404" y="3888507"/>
            <a:ext cx="116652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- Object</a:t>
            </a:r>
            <a:r>
              <a:rPr lang="zh-CN" altLang="en-US" sz="2400" dirty="0" smtClean="0"/>
              <a:t>的原型的</a:t>
            </a:r>
            <a:r>
              <a:rPr lang="en-US" altLang="zh-CN" sz="2400" dirty="0" smtClean="0"/>
              <a:t>__proto__</a:t>
            </a:r>
            <a:r>
              <a:rPr lang="zh-CN" altLang="en-US" sz="2400" dirty="0" smtClean="0"/>
              <a:t>指向的是自己，</a:t>
            </a:r>
            <a:r>
              <a:rPr lang="en-US" altLang="zh-CN" sz="2400" dirty="0" smtClean="0"/>
              <a:t>js</a:t>
            </a:r>
            <a:r>
              <a:rPr lang="zh-CN" altLang="en-US" sz="2400" dirty="0" smtClean="0"/>
              <a:t>认为指向自己没有意义，那就规定为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null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- </a:t>
            </a:r>
            <a:r>
              <a:rPr lang="zh-CN" altLang="en-US" sz="2400" dirty="0" smtClean="0"/>
              <a:t>所有函数都是</a:t>
            </a:r>
            <a:r>
              <a:rPr lang="en-US" altLang="zh-CN" sz="2400" dirty="0" smtClean="0"/>
              <a:t>Function</a:t>
            </a:r>
            <a:r>
              <a:rPr lang="zh-CN" altLang="en-US" sz="2400" dirty="0" smtClean="0"/>
              <a:t>类的实例，那</a:t>
            </a:r>
            <a:r>
              <a:rPr lang="en-US" altLang="zh-CN" sz="2400" dirty="0" smtClean="0"/>
              <a:t>Function</a:t>
            </a:r>
            <a:r>
              <a:rPr lang="zh-CN" altLang="en-US" sz="2400" dirty="0" smtClean="0"/>
              <a:t>也是函数，那他的</a:t>
            </a:r>
            <a:r>
              <a:rPr lang="en-US" altLang="zh-CN" sz="2400" dirty="0" smtClean="0"/>
              <a:t>__proto__</a:t>
            </a:r>
            <a:r>
              <a:rPr lang="zh-CN" altLang="en-US" sz="2400" dirty="0" smtClean="0"/>
              <a:t>指向的是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自己的原型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- Function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是所有函数的基类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- Object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是所有对象的基类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zh-CN" altLang="en-US" sz="2400" dirty="0" smtClean="0"/>
              <a:t>如果一个对象你不知道谁构造出来的，那他的</a:t>
            </a:r>
            <a:r>
              <a:rPr lang="en-US" altLang="zh-CN" sz="2400" dirty="0" smtClean="0"/>
              <a:t>__proto__</a:t>
            </a:r>
            <a:r>
              <a:rPr lang="zh-CN" altLang="en-US" sz="2400" dirty="0" smtClean="0"/>
              <a:t>就指向</a:t>
            </a:r>
            <a:r>
              <a:rPr lang="en-US" altLang="zh-CN" sz="2400" dirty="0" smtClean="0"/>
              <a:t>Object</a:t>
            </a:r>
            <a:r>
              <a:rPr lang="zh-CN" altLang="en-US" sz="2400" dirty="0" smtClean="0"/>
              <a:t>的原型（所有原型的</a:t>
            </a:r>
            <a:r>
              <a:rPr lang="en-US" altLang="zh-CN" sz="2400" dirty="0" smtClean="0"/>
              <a:t>__proto__</a:t>
            </a:r>
            <a:r>
              <a:rPr lang="zh-CN" altLang="en-US" sz="2400" dirty="0" smtClean="0"/>
              <a:t>都指向</a:t>
            </a:r>
            <a:r>
              <a:rPr lang="en-US" altLang="zh-CN" sz="2400" dirty="0" smtClean="0"/>
              <a:t>Object</a:t>
            </a:r>
            <a:r>
              <a:rPr lang="zh-CN" altLang="en-US" sz="2400" dirty="0" smtClean="0"/>
              <a:t>的原型）</a:t>
            </a:r>
            <a:endParaRPr lang="en-US" altLang="zh-CN" sz="2400" dirty="0" smtClean="0"/>
          </a:p>
          <a:p>
            <a:pPr>
              <a:buFontTx/>
              <a:buChar char="-"/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函数的三种角色：普通函数、构造函数、普通对象</a:t>
            </a:r>
            <a:endParaRPr lang="en-US" altLang="zh-CN" sz="2400" dirty="0" smtClean="0"/>
          </a:p>
          <a:p>
            <a:pPr>
              <a:buFontTx/>
              <a:buChar char="-"/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在正式场合函数是以函数的身份出场的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这是人家的主角色</a:t>
            </a:r>
            <a:r>
              <a:rPr lang="en-US" altLang="zh-CN" sz="2400" dirty="0" smtClean="0"/>
              <a:t>)</a:t>
            </a:r>
          </a:p>
          <a:p>
            <a:pPr>
              <a:buFontTx/>
              <a:buChar char="-"/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类的特点：多态、继承和封装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cxnSp>
        <p:nvCxnSpPr>
          <p:cNvPr id="86" name="直接连接符 85"/>
          <p:cNvCxnSpPr/>
          <p:nvPr/>
        </p:nvCxnSpPr>
        <p:spPr>
          <a:xfrm>
            <a:off x="3168502" y="4608587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816574" y="4104531"/>
            <a:ext cx="148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__proto__</a:t>
            </a:r>
            <a:endParaRPr lang="zh-CN" altLang="en-US" sz="2400" dirty="0"/>
          </a:p>
        </p:txBody>
      </p:sp>
      <p:cxnSp>
        <p:nvCxnSpPr>
          <p:cNvPr id="91" name="形状 90"/>
          <p:cNvCxnSpPr>
            <a:stCxn id="87" idx="3"/>
            <a:endCxn id="75" idx="2"/>
          </p:cNvCxnSpPr>
          <p:nvPr/>
        </p:nvCxnSpPr>
        <p:spPr>
          <a:xfrm flipV="1">
            <a:off x="5304545" y="3125961"/>
            <a:ext cx="2712399" cy="1209403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14833798" y="936104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5841910" y="504056"/>
            <a:ext cx="148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__proto__</a:t>
            </a:r>
            <a:endParaRPr lang="zh-CN" altLang="en-US" sz="2400" dirty="0"/>
          </a:p>
        </p:txBody>
      </p:sp>
      <p:cxnSp>
        <p:nvCxnSpPr>
          <p:cNvPr id="96" name="形状 95"/>
          <p:cNvCxnSpPr>
            <a:endCxn id="71" idx="0"/>
          </p:cNvCxnSpPr>
          <p:nvPr/>
        </p:nvCxnSpPr>
        <p:spPr>
          <a:xfrm rot="10800000" flipV="1">
            <a:off x="8037844" y="720080"/>
            <a:ext cx="7804067" cy="504056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2592438" y="936104"/>
            <a:ext cx="3312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528542" y="504056"/>
            <a:ext cx="148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__proto__</a:t>
            </a:r>
            <a:endParaRPr lang="zh-CN" altLang="en-US" sz="2400" dirty="0"/>
          </a:p>
        </p:txBody>
      </p:sp>
      <p:cxnSp>
        <p:nvCxnSpPr>
          <p:cNvPr id="103" name="肘形连接符 102"/>
          <p:cNvCxnSpPr>
            <a:stCxn id="99" idx="3"/>
            <a:endCxn id="68" idx="1"/>
          </p:cNvCxnSpPr>
          <p:nvPr/>
        </p:nvCxnSpPr>
        <p:spPr>
          <a:xfrm>
            <a:off x="5016513" y="734889"/>
            <a:ext cx="1680381" cy="1425351"/>
          </a:xfrm>
          <a:prstGeom prst="bentConnector3">
            <a:avLst>
              <a:gd name="adj1" fmla="val 30566"/>
            </a:avLst>
          </a:prstGeom>
          <a:ln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1665446" y="8136979"/>
            <a:ext cx="7419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Function.__proto__  === Function.prototype  // true</a:t>
            </a:r>
          </a:p>
          <a:p>
            <a:r>
              <a:rPr lang="en-US" altLang="zh-CN" sz="2400" dirty="0" smtClean="0"/>
              <a:t>Object.__proto__.__proto__ === Object.prototype // true</a:t>
            </a:r>
            <a:endParaRPr lang="zh-CN" altLang="en-US" sz="2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1737454" y="1728192"/>
            <a:ext cx="22876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hasOwnProperty</a:t>
            </a:r>
          </a:p>
          <a:p>
            <a:r>
              <a:rPr lang="en-US" altLang="zh-CN" sz="2400" dirty="0" smtClean="0"/>
              <a:t>toString</a:t>
            </a:r>
            <a:endParaRPr lang="zh-CN" altLang="en-US" sz="2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1521430" y="8929067"/>
            <a:ext cx="9361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在对象里查询一个属性，先看自己的私有属性有没有，如果有就使用自己私有的，如果没有，就通过</a:t>
            </a:r>
            <a:r>
              <a:rPr lang="en-US" altLang="zh-CN" sz="2000" dirty="0" smtClean="0"/>
              <a:t>__proto__</a:t>
            </a:r>
            <a:r>
              <a:rPr lang="zh-CN" altLang="en-US" sz="2000" dirty="0" smtClean="0"/>
              <a:t>找到自己所属类的原型，看看原型上有没有，如果有就使用，如果没有就通过原型的</a:t>
            </a:r>
            <a:r>
              <a:rPr lang="en-US" altLang="zh-CN" sz="2000" dirty="0" smtClean="0"/>
              <a:t>__proto__</a:t>
            </a:r>
            <a:r>
              <a:rPr lang="zh-CN" altLang="en-US" sz="2000" dirty="0" smtClean="0"/>
              <a:t>找到</a:t>
            </a:r>
            <a:r>
              <a:rPr lang="en-US" altLang="zh-CN" sz="2000" dirty="0" smtClean="0"/>
              <a:t>Object</a:t>
            </a:r>
            <a:r>
              <a:rPr lang="zh-CN" altLang="en-US" sz="2000" dirty="0" smtClean="0"/>
              <a:t>的原型上，如果</a:t>
            </a:r>
            <a:r>
              <a:rPr lang="en-US" altLang="zh-CN" sz="2000" dirty="0" smtClean="0"/>
              <a:t>Object</a:t>
            </a:r>
            <a:r>
              <a:rPr lang="zh-CN" altLang="en-US" sz="2000" dirty="0" smtClean="0"/>
              <a:t>的原型上还没有，那就是</a:t>
            </a:r>
            <a:r>
              <a:rPr lang="en-US" altLang="zh-CN" sz="2000" dirty="0" smtClean="0"/>
              <a:t>undefined</a:t>
            </a:r>
            <a:r>
              <a:rPr lang="zh-CN" altLang="en-US" sz="2000" dirty="0" smtClean="0"/>
              <a:t>，这种一级一级向上查找就会形成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原型链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37" name="直接箭头连接符 136"/>
          <p:cNvCxnSpPr/>
          <p:nvPr/>
        </p:nvCxnSpPr>
        <p:spPr>
          <a:xfrm>
            <a:off x="19946366" y="864171"/>
            <a:ext cx="144016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20018374" y="28810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原型链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0" y="7344891"/>
            <a:ext cx="53495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/>
              <a:t>f1 instanceof  Fn</a:t>
            </a:r>
          </a:p>
          <a:p>
            <a:r>
              <a:rPr lang="en-US" altLang="zh-CN" sz="4800" dirty="0" smtClean="0"/>
              <a:t>f1 instanceof  Object</a:t>
            </a:r>
            <a:endParaRPr lang="zh-CN" altLang="en-US" sz="4800" dirty="0" smtClean="0"/>
          </a:p>
          <a:p>
            <a:endParaRPr lang="zh-CN" alt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438</Words>
  <Application>Microsoft Office PowerPoint</Application>
  <PresentationFormat>自定义</PresentationFormat>
  <Paragraphs>46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11</cp:revision>
  <dcterms:modified xsi:type="dcterms:W3CDTF">2020-01-03T13:33:13Z</dcterms:modified>
</cp:coreProperties>
</file>