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10801350"/>
  <p:notesSz cx="6858000" cy="9144000"/>
  <p:defaultTextStyle>
    <a:defPPr>
      <a:defRPr lang="zh-CN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8466" autoAdjust="0"/>
  </p:normalViewPr>
  <p:slideViewPr>
    <p:cSldViewPr>
      <p:cViewPr>
        <p:scale>
          <a:sx n="80" d="100"/>
          <a:sy n="80" d="100"/>
        </p:scale>
        <p:origin x="3821" y="72"/>
      </p:cViewPr>
      <p:guideLst>
        <p:guide orient="horz" pos="3402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0236" y="3355420"/>
            <a:ext cx="21422678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80473" y="6120765"/>
            <a:ext cx="1764220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272284" y="432556"/>
            <a:ext cx="5670709" cy="92161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60157" y="432556"/>
            <a:ext cx="16592074" cy="92161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75" y="6940868"/>
            <a:ext cx="21422678" cy="2145268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75" y="4578074"/>
            <a:ext cx="21422678" cy="2362795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60158" y="2520316"/>
            <a:ext cx="11131391" cy="712839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11601" y="2520316"/>
            <a:ext cx="11131391" cy="7128392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158" y="2417803"/>
            <a:ext cx="11135768" cy="10076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0158" y="3425428"/>
            <a:ext cx="11135768" cy="622327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802852" y="2417803"/>
            <a:ext cx="11140142" cy="100762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802852" y="3425428"/>
            <a:ext cx="11140142" cy="6223279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159" y="430054"/>
            <a:ext cx="8291663" cy="1830229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3732" y="430055"/>
            <a:ext cx="14089261" cy="9218653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0159" y="2260283"/>
            <a:ext cx="8291663" cy="7388424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9994" y="7560945"/>
            <a:ext cx="15121890" cy="892612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39994" y="965121"/>
            <a:ext cx="15121890" cy="648081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9994" y="8453557"/>
            <a:ext cx="15121890" cy="1267658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60158" y="432555"/>
            <a:ext cx="22682835" cy="1800225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0158" y="2520316"/>
            <a:ext cx="22682835" cy="7128392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60157" y="10011252"/>
            <a:ext cx="5880735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611076" y="10011252"/>
            <a:ext cx="7980998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8062258" y="10011252"/>
            <a:ext cx="5880735" cy="575072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8503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      function Foo() {</a:t>
            </a:r>
          </a:p>
          <a:p>
            <a:r>
              <a:rPr lang="en-US" altLang="zh-CN" sz="1200" dirty="0" smtClean="0"/>
              <a:t>            getName = function () {</a:t>
            </a:r>
          </a:p>
          <a:p>
            <a:r>
              <a:rPr lang="en-US" altLang="zh-CN" sz="1200" dirty="0" smtClean="0"/>
              <a:t>                console.log(1);</a:t>
            </a:r>
          </a:p>
          <a:p>
            <a:r>
              <a:rPr lang="en-US" altLang="zh-CN" sz="1200" dirty="0" smtClean="0"/>
              <a:t>            };</a:t>
            </a:r>
          </a:p>
          <a:p>
            <a:r>
              <a:rPr lang="en-US" altLang="zh-CN" sz="1200" dirty="0" smtClean="0"/>
              <a:t>            return this;</a:t>
            </a:r>
          </a:p>
          <a:p>
            <a:r>
              <a:rPr lang="en-US" altLang="zh-CN" sz="1200" dirty="0" smtClean="0"/>
              <a:t>        }</a:t>
            </a:r>
          </a:p>
          <a:p>
            <a:r>
              <a:rPr lang="en-US" altLang="zh-CN" sz="1200" dirty="0" smtClean="0"/>
              <a:t>        Foo.getName = function () {</a:t>
            </a:r>
          </a:p>
          <a:p>
            <a:r>
              <a:rPr lang="en-US" altLang="zh-CN" sz="1200" dirty="0" smtClean="0"/>
              <a:t>            console.log(2);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>        Foo.prototype.getName = function () {</a:t>
            </a:r>
          </a:p>
          <a:p>
            <a:r>
              <a:rPr lang="en-US" altLang="zh-CN" sz="1200" dirty="0" smtClean="0"/>
              <a:t>            console.log(3);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>        var getName = function () {</a:t>
            </a:r>
          </a:p>
          <a:p>
            <a:r>
              <a:rPr lang="en-US" altLang="zh-CN" sz="1200" dirty="0" smtClean="0"/>
              <a:t>            console.log(4);</a:t>
            </a:r>
          </a:p>
          <a:p>
            <a:r>
              <a:rPr lang="en-US" altLang="zh-CN" sz="1200" dirty="0" smtClean="0"/>
              <a:t>        };</a:t>
            </a:r>
          </a:p>
          <a:p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        function getName() {</a:t>
            </a:r>
          </a:p>
          <a:p>
            <a:r>
              <a:rPr lang="en-US" altLang="zh-CN" sz="1200" dirty="0" smtClean="0"/>
              <a:t>            console.log(5);</a:t>
            </a:r>
          </a:p>
          <a:p>
            <a:r>
              <a:rPr lang="en-US" altLang="zh-CN" sz="1200" dirty="0" smtClean="0"/>
              <a:t>        }</a:t>
            </a:r>
          </a:p>
          <a:p>
            <a:r>
              <a:rPr lang="en-US" altLang="zh-CN" sz="1200" dirty="0" smtClean="0"/>
              <a:t>        </a:t>
            </a:r>
          </a:p>
          <a:p>
            <a:r>
              <a:rPr lang="en-US" altLang="zh-CN" sz="1200" dirty="0" smtClean="0"/>
              <a:t>        Foo.getName();</a:t>
            </a:r>
          </a:p>
          <a:p>
            <a:r>
              <a:rPr lang="en-US" altLang="zh-CN" sz="1200" dirty="0" smtClean="0"/>
              <a:t>        getName();</a:t>
            </a:r>
          </a:p>
          <a:p>
            <a:r>
              <a:rPr lang="en-US" altLang="zh-CN" sz="1200" dirty="0" smtClean="0"/>
              <a:t>        Foo().getName();</a:t>
            </a:r>
          </a:p>
          <a:p>
            <a:r>
              <a:rPr lang="en-US" altLang="zh-CN" sz="1200" dirty="0" smtClean="0"/>
              <a:t>        getName();</a:t>
            </a:r>
          </a:p>
          <a:p>
            <a:r>
              <a:rPr lang="en-US" altLang="zh-CN" sz="1200" dirty="0" smtClean="0"/>
              <a:t>        new Foo.getName();</a:t>
            </a:r>
          </a:p>
          <a:p>
            <a:r>
              <a:rPr lang="en-US" altLang="zh-CN" sz="1200" dirty="0" smtClean="0"/>
              <a:t>        new Foo().getName();</a:t>
            </a:r>
          </a:p>
          <a:p>
            <a:r>
              <a:rPr lang="en-US" altLang="zh-CN" sz="1200" dirty="0" smtClean="0"/>
              <a:t>        new new Foo().getName();</a:t>
            </a:r>
          </a:p>
          <a:p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952503" y="360115"/>
            <a:ext cx="2376264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12543" y="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全局作用域</a:t>
            </a:r>
            <a:endParaRPr lang="zh-CN" altLang="en-US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952503" y="1440235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04631" y="36011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6519" y="36011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变量存储区           值存储区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952503" y="648147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2503" y="1440235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4551" y="648147"/>
            <a:ext cx="416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5616799" y="720155"/>
            <a:ext cx="1728192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336879" y="43212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6799" y="792163"/>
            <a:ext cx="1671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this;</a:t>
            </a:r>
          </a:p>
          <a:p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536679" y="64814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endParaRPr lang="zh-CN" altLang="en-US" sz="1200" dirty="0"/>
          </a:p>
        </p:txBody>
      </p:sp>
      <p:cxnSp>
        <p:nvCxnSpPr>
          <p:cNvPr id="23" name="直接连接符 22"/>
          <p:cNvCxnSpPr>
            <a:stCxn id="17" idx="3"/>
            <a:endCxn id="21" idx="1"/>
          </p:cNvCxnSpPr>
          <p:nvPr/>
        </p:nvCxnSpPr>
        <p:spPr>
          <a:xfrm>
            <a:off x="3801140" y="786647"/>
            <a:ext cx="73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616799" y="22323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20855" y="2304331"/>
            <a:ext cx="80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prototype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8425111" y="1512243"/>
            <a:ext cx="1584176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85151" y="1224211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  原型</a:t>
            </a:r>
            <a:endParaRPr lang="zh-CN" altLang="en-US" sz="1200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8425111" y="1800275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85151" y="1512243"/>
            <a:ext cx="9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constructor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912943" y="2448347"/>
            <a:ext cx="144016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1"/>
          </p:cNvCxnSpPr>
          <p:nvPr/>
        </p:nvCxnSpPr>
        <p:spPr>
          <a:xfrm flipH="1">
            <a:off x="7344991" y="1650743"/>
            <a:ext cx="1440160" cy="55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68527" y="864171"/>
            <a:ext cx="756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5832823" y="30964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64871" y="28803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AF1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76839" y="32404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console.log(5);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36679" y="86417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AF1</a:t>
            </a:r>
            <a:endParaRPr lang="zh-CN" altLang="en-US" sz="1200" dirty="0"/>
          </a:p>
        </p:txBody>
      </p:sp>
      <p:cxnSp>
        <p:nvCxnSpPr>
          <p:cNvPr id="43" name="直接连接符 42"/>
          <p:cNvCxnSpPr>
            <a:stCxn id="37" idx="3"/>
            <a:endCxn id="192" idx="1"/>
          </p:cNvCxnSpPr>
          <p:nvPr/>
        </p:nvCxnSpPr>
        <p:spPr>
          <a:xfrm>
            <a:off x="3924953" y="1002671"/>
            <a:ext cx="61172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2503" y="1728267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Function Foo(){……}</a:t>
            </a:r>
          </a:p>
          <a:p>
            <a:r>
              <a:rPr lang="en-US" altLang="zh-CN" sz="1200" dirty="0" smtClean="0"/>
              <a:t> Foo.getName = function () { console.log(2);  };</a:t>
            </a:r>
          </a:p>
          <a:p>
            <a:r>
              <a:rPr lang="en-US" altLang="zh-CN" sz="1200" dirty="0" smtClean="0"/>
              <a:t> Foo.prototype.getName = function () { console.log(3);  };</a:t>
            </a:r>
          </a:p>
          <a:p>
            <a:r>
              <a:rPr lang="en-US" altLang="zh-CN" sz="1200" dirty="0" smtClean="0"/>
              <a:t> var getName = function () {</a:t>
            </a:r>
          </a:p>
          <a:p>
            <a:r>
              <a:rPr lang="en-US" altLang="zh-CN" sz="1200" dirty="0" smtClean="0"/>
              <a:t>       console.log(4);  };</a:t>
            </a:r>
          </a:p>
          <a:p>
            <a:r>
              <a:rPr lang="en-US" altLang="zh-CN" sz="1200" dirty="0" smtClean="0"/>
              <a:t> function getName() {… }</a:t>
            </a:r>
          </a:p>
          <a:p>
            <a:r>
              <a:rPr lang="en-US" altLang="zh-CN" sz="1200" dirty="0" smtClean="0"/>
              <a:t>Foo.getName();</a:t>
            </a:r>
          </a:p>
          <a:p>
            <a:r>
              <a:rPr lang="en-US" altLang="zh-CN" sz="1200" dirty="0" smtClean="0"/>
              <a:t>getName();</a:t>
            </a:r>
          </a:p>
          <a:p>
            <a:r>
              <a:rPr lang="en-US" altLang="zh-CN" sz="1200" dirty="0" smtClean="0"/>
              <a:t>Foo().getName(); // window.getName()</a:t>
            </a:r>
          </a:p>
          <a:p>
            <a:r>
              <a:rPr lang="en-US" altLang="zh-CN" sz="1200" dirty="0" smtClean="0"/>
              <a:t> getName();</a:t>
            </a:r>
          </a:p>
          <a:p>
            <a:r>
              <a:rPr lang="en-US" altLang="zh-CN" sz="1200" dirty="0" smtClean="0"/>
              <a:t>new Foo.getName();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096519" y="1872283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616799" y="1944291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60815" y="1944291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  :AF2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7416999" y="30964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849047" y="28803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AF2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561015" y="32404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console.log(2);</a:t>
            </a:r>
            <a:endParaRPr lang="zh-CN" altLang="en-US" sz="1200" dirty="0"/>
          </a:p>
        </p:txBody>
      </p:sp>
      <p:cxnSp>
        <p:nvCxnSpPr>
          <p:cNvPr id="54" name="直接连接符 53"/>
          <p:cNvCxnSpPr>
            <a:stCxn id="27" idx="1"/>
            <a:endCxn id="27" idx="3"/>
          </p:cNvCxnSpPr>
          <p:nvPr/>
        </p:nvCxnSpPr>
        <p:spPr>
          <a:xfrm>
            <a:off x="8425111" y="2052303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641135" y="1800275"/>
            <a:ext cx="1107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  :AF3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5832823" y="40325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264871" y="38164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976839" y="41765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console.log(3);</a:t>
            </a:r>
            <a:endParaRPr lang="zh-CN" altLang="en-US" sz="12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096519" y="2808387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7416999" y="40325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849047" y="38164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AF4</a:t>
            </a:r>
            <a:endParaRPr lang="zh-CN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61015" y="41765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console.log(4);</a:t>
            </a:r>
            <a:endParaRPr lang="zh-CN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536679" y="10801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AF4</a:t>
            </a:r>
            <a:endParaRPr lang="zh-CN" altLang="en-US" sz="1200" dirty="0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3096519" y="3168427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048847" y="288039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4" name="直接连接符 73"/>
          <p:cNvCxnSpPr>
            <a:stCxn id="72" idx="1"/>
            <a:endCxn id="72" idx="5"/>
          </p:cNvCxnSpPr>
          <p:nvPr/>
        </p:nvCxnSpPr>
        <p:spPr>
          <a:xfrm>
            <a:off x="6182758" y="3014306"/>
            <a:ext cx="646578" cy="646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0657359" y="1080195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01375" y="648147"/>
            <a:ext cx="150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Foo.getName();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AF2</a:t>
            </a:r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cxnSp>
        <p:nvCxnSpPr>
          <p:cNvPr id="81" name="直接连接符 80"/>
          <p:cNvCxnSpPr/>
          <p:nvPr/>
        </p:nvCxnSpPr>
        <p:spPr>
          <a:xfrm>
            <a:off x="10657359" y="165625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1521455" y="108019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657359" y="16562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0801375" y="2304331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console.log(2);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=&gt;2(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第一次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529567" y="1080195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12673583" y="648147"/>
            <a:ext cx="1234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getName();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AF4</a:t>
            </a:r>
            <a:r>
              <a:rPr lang="zh-CN" altLang="en-US" sz="1200" dirty="0" smtClean="0"/>
              <a:t>执行</a:t>
            </a:r>
            <a:endParaRPr lang="zh-CN" altLang="en-US" sz="1200" dirty="0"/>
          </a:p>
        </p:txBody>
      </p:sp>
      <p:cxnSp>
        <p:nvCxnSpPr>
          <p:cNvPr id="92" name="直接连接符 91"/>
          <p:cNvCxnSpPr/>
          <p:nvPr/>
        </p:nvCxnSpPr>
        <p:spPr>
          <a:xfrm>
            <a:off x="12529567" y="165625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3393663" y="1080195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529567" y="165625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2673583" y="2304331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console.log(4);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=&gt;4(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第二次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657359" y="4104531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0729367" y="367248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Foo()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cxnSp>
        <p:nvCxnSpPr>
          <p:cNvPr id="98" name="直接连接符 97"/>
          <p:cNvCxnSpPr/>
          <p:nvPr/>
        </p:nvCxnSpPr>
        <p:spPr>
          <a:xfrm>
            <a:off x="10657359" y="468059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11521455" y="41045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657359" y="468059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729367" y="5256659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this;</a:t>
            </a:r>
          </a:p>
          <a:p>
            <a:r>
              <a:rPr lang="en-US" altLang="zh-CN" sz="1200" dirty="0" smtClean="0"/>
              <a:t> // return window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    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endParaRPr lang="zh-CN" altLang="en-US" sz="1200" dirty="0"/>
          </a:p>
        </p:txBody>
      </p:sp>
      <p:sp>
        <p:nvSpPr>
          <p:cNvPr id="103" name="圆角矩形 102"/>
          <p:cNvSpPr/>
          <p:nvPr/>
        </p:nvSpPr>
        <p:spPr>
          <a:xfrm>
            <a:off x="5832823" y="48966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264871" y="46805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AF5</a:t>
            </a:r>
            <a:endParaRPr lang="zh-CN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76839" y="50406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36679" y="129621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AF5</a:t>
            </a:r>
            <a:endParaRPr lang="zh-CN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12529567" y="4104531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2457559" y="3672483"/>
            <a:ext cx="178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Window.getName()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AF5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cxnSp>
        <p:nvCxnSpPr>
          <p:cNvPr id="110" name="直接连接符 109"/>
          <p:cNvCxnSpPr/>
          <p:nvPr/>
        </p:nvCxnSpPr>
        <p:spPr>
          <a:xfrm>
            <a:off x="12529567" y="4680595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3393663" y="4104531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529567" y="468059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2817599" y="5400675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=&gt;1(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第三次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657359" y="7056859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/>
          <p:nvPr/>
        </p:nvCxnSpPr>
        <p:spPr>
          <a:xfrm>
            <a:off x="10657359" y="76329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1521455" y="705685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657359" y="76329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945391" y="8353003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=&gt;1(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第四次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657359" y="6624811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getName() 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AF5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4689807" y="648147"/>
            <a:ext cx="207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Foo.getName();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先运算</a:t>
            </a:r>
            <a:r>
              <a:rPr lang="en-US" altLang="zh-CN" sz="1200" dirty="0" smtClean="0"/>
              <a:t>Foo.getName =&gt;AF2</a:t>
            </a:r>
          </a:p>
          <a:p>
            <a:r>
              <a:rPr lang="en-US" altLang="zh-CN" sz="1200" dirty="0" smtClean="0"/>
              <a:t>new AF2()   </a:t>
            </a:r>
            <a:r>
              <a:rPr lang="zh-CN" altLang="en-US" sz="1200" dirty="0" smtClean="0"/>
              <a:t>构造函数执行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14833823" y="1296219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14833823" y="1872283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5697919" y="1296219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4833823" y="1872283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121855" y="3312443"/>
            <a:ext cx="14189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console.log(2);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//=&gt;2(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第五次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16706031" y="3456459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6922055" y="3168427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AF2</a:t>
            </a:r>
            <a:r>
              <a:rPr lang="zh-CN" altLang="en-US" sz="1200" dirty="0" smtClean="0"/>
              <a:t>的实例</a:t>
            </a:r>
            <a:endParaRPr lang="en-US" altLang="zh-CN" sz="12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14833823" y="4608587"/>
            <a:ext cx="226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Foo().getName();</a:t>
            </a:r>
          </a:p>
          <a:p>
            <a:r>
              <a:rPr lang="zh-CN" altLang="en-US" sz="1200" dirty="0" smtClean="0"/>
              <a:t>假设 </a:t>
            </a:r>
            <a:r>
              <a:rPr lang="en-US" altLang="zh-CN" sz="1200" dirty="0" smtClean="0"/>
              <a:t>let  f = new Foo();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先执行</a:t>
            </a:r>
            <a:r>
              <a:rPr lang="en-US" altLang="zh-CN" sz="1200" dirty="0" smtClean="0"/>
              <a:t>new  Foo() </a:t>
            </a:r>
            <a:r>
              <a:rPr lang="zh-CN" altLang="en-US" sz="1200" dirty="0" smtClean="0"/>
              <a:t>构造函数执行</a:t>
            </a:r>
            <a:endParaRPr lang="en-US" altLang="zh-CN" sz="1200" dirty="0" smtClean="0"/>
          </a:p>
          <a:p>
            <a:r>
              <a:rPr lang="en-US" altLang="zh-CN" sz="1200" dirty="0" smtClean="0"/>
              <a:t>New AF0 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zh-CN" altLang="en-US" sz="1200" dirty="0" smtClean="0"/>
              <a:t>在执行</a:t>
            </a:r>
            <a:r>
              <a:rPr lang="en-US" altLang="zh-CN" sz="1200" dirty="0" smtClean="0"/>
              <a:t>f.getName()      AF3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14833823" y="5760715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/>
          <p:cNvCxnSpPr/>
          <p:nvPr/>
        </p:nvCxnSpPr>
        <p:spPr>
          <a:xfrm>
            <a:off x="14833823" y="6336779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5697919" y="5760715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4833823" y="6336779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4833823" y="7560915"/>
            <a:ext cx="2262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this;</a:t>
            </a:r>
          </a:p>
          <a:p>
            <a:r>
              <a:rPr lang="en-US" altLang="zh-CN" sz="1200" dirty="0" smtClean="0"/>
              <a:t>  // return 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作用域不销毁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137" name="圆角矩形 136"/>
          <p:cNvSpPr/>
          <p:nvPr/>
        </p:nvSpPr>
        <p:spPr>
          <a:xfrm>
            <a:off x="7416999" y="4896619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849047" y="468059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AF6</a:t>
            </a:r>
            <a:endParaRPr lang="zh-CN" alt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61015" y="5040635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536679" y="151224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AF6</a:t>
            </a:r>
            <a:endParaRPr lang="zh-CN" altLang="en-US" sz="1200" dirty="0"/>
          </a:p>
        </p:txBody>
      </p:sp>
      <p:sp>
        <p:nvSpPr>
          <p:cNvPr id="142" name="圆角矩形 141"/>
          <p:cNvSpPr/>
          <p:nvPr/>
        </p:nvSpPr>
        <p:spPr>
          <a:xfrm>
            <a:off x="16778039" y="7920955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16994063" y="7632923"/>
            <a:ext cx="102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的实例</a:t>
            </a:r>
            <a:r>
              <a:rPr lang="en-US" altLang="zh-CN" sz="1200" dirty="0" smtClean="0"/>
              <a:t>(f)</a:t>
            </a:r>
          </a:p>
        </p:txBody>
      </p:sp>
      <p:cxnSp>
        <p:nvCxnSpPr>
          <p:cNvPr id="145" name="直接连接符 144"/>
          <p:cNvCxnSpPr/>
          <p:nvPr/>
        </p:nvCxnSpPr>
        <p:spPr>
          <a:xfrm>
            <a:off x="16778039" y="8713043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066071" y="8713043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cxnSp>
        <p:nvCxnSpPr>
          <p:cNvPr id="148" name="肘形连接符 147"/>
          <p:cNvCxnSpPr>
            <a:stCxn id="146" idx="3"/>
            <a:endCxn id="27" idx="2"/>
          </p:cNvCxnSpPr>
          <p:nvPr/>
        </p:nvCxnSpPr>
        <p:spPr>
          <a:xfrm flipH="1" flipV="1">
            <a:off x="9217199" y="2592363"/>
            <a:ext cx="8685191" cy="6259180"/>
          </a:xfrm>
          <a:prstGeom prst="bentConnector4">
            <a:avLst>
              <a:gd name="adj1" fmla="val -6392"/>
              <a:gd name="adj2" fmla="val -21765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2529567" y="7056859"/>
            <a:ext cx="1728192" cy="244827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/>
          <p:cNvCxnSpPr/>
          <p:nvPr/>
        </p:nvCxnSpPr>
        <p:spPr>
          <a:xfrm>
            <a:off x="12529567" y="7632923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13393663" y="7056859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2529567" y="763292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2817599" y="8353003"/>
            <a:ext cx="14654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console.log(3);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=&gt;3(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第六次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作用域销毁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2529567" y="6768827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r>
              <a:rPr lang="zh-CN" altLang="en-US" sz="1200" dirty="0" smtClean="0"/>
              <a:t>执行  普通函数执行</a:t>
            </a:r>
            <a:endParaRPr lang="zh-CN" alt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8506231" y="576139"/>
            <a:ext cx="2310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 new Foo().getName();</a:t>
            </a:r>
          </a:p>
          <a:p>
            <a:r>
              <a:rPr lang="en-US" altLang="zh-CN" sz="1200" dirty="0" smtClean="0"/>
              <a:t>// </a:t>
            </a:r>
            <a:r>
              <a:rPr lang="zh-CN" altLang="en-US" sz="1200" dirty="0" smtClean="0"/>
              <a:t>先运行</a:t>
            </a:r>
            <a:r>
              <a:rPr lang="en-US" altLang="zh-CN" sz="1200" dirty="0" smtClean="0"/>
              <a:t>new Foo()  AF1</a:t>
            </a:r>
            <a:r>
              <a:rPr lang="zh-CN" altLang="en-US" sz="1200" dirty="0" smtClean="0"/>
              <a:t>执行</a:t>
            </a:r>
            <a:endParaRPr lang="en-US" altLang="zh-CN" sz="1200" dirty="0" smtClean="0"/>
          </a:p>
          <a:p>
            <a:r>
              <a:rPr lang="en-US" altLang="zh-CN" sz="1200" dirty="0" smtClean="0"/>
              <a:t>//  new f.getName()   =&gt;new AF3()</a:t>
            </a:r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80" name="矩形 179"/>
          <p:cNvSpPr/>
          <p:nvPr/>
        </p:nvSpPr>
        <p:spPr>
          <a:xfrm>
            <a:off x="18722255" y="1296219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连接符 180"/>
          <p:cNvCxnSpPr/>
          <p:nvPr/>
        </p:nvCxnSpPr>
        <p:spPr>
          <a:xfrm>
            <a:off x="18722255" y="1872283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19586351" y="1296219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8722255" y="1872283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8722255" y="3096419"/>
            <a:ext cx="226215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getName = function () {</a:t>
            </a:r>
          </a:p>
          <a:p>
            <a:r>
              <a:rPr lang="en-US" altLang="zh-CN" sz="1200" dirty="0" smtClean="0"/>
              <a:t>  console.log(1);};</a:t>
            </a:r>
          </a:p>
          <a:p>
            <a:r>
              <a:rPr lang="en-US" altLang="zh-CN" sz="1200" dirty="0" smtClean="0"/>
              <a:t>   return this;</a:t>
            </a:r>
          </a:p>
          <a:p>
            <a:r>
              <a:rPr lang="en-US" altLang="zh-CN" sz="1200" dirty="0" smtClean="0"/>
              <a:t>  // return </a:t>
            </a:r>
            <a:r>
              <a:rPr lang="zh-CN" altLang="en-US" sz="1200" dirty="0" smtClean="0"/>
              <a:t>实例</a:t>
            </a:r>
            <a:endParaRPr lang="en-US" altLang="zh-CN" sz="12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  作用域不销毁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185" name="圆角矩形 184"/>
          <p:cNvSpPr/>
          <p:nvPr/>
        </p:nvSpPr>
        <p:spPr>
          <a:xfrm>
            <a:off x="20666471" y="3456459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82495" y="3168427"/>
            <a:ext cx="1026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AF0</a:t>
            </a:r>
            <a:r>
              <a:rPr lang="zh-CN" altLang="en-US" sz="1200" dirty="0" smtClean="0"/>
              <a:t>的实例</a:t>
            </a:r>
            <a:r>
              <a:rPr lang="en-US" altLang="zh-CN" sz="1200" dirty="0" smtClean="0"/>
              <a:t>(f)</a:t>
            </a:r>
          </a:p>
        </p:txBody>
      </p:sp>
      <p:cxnSp>
        <p:nvCxnSpPr>
          <p:cNvPr id="187" name="直接连接符 186"/>
          <p:cNvCxnSpPr/>
          <p:nvPr/>
        </p:nvCxnSpPr>
        <p:spPr>
          <a:xfrm>
            <a:off x="20666471" y="4248547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20954503" y="4248547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sp>
        <p:nvSpPr>
          <p:cNvPr id="189" name="圆角矩形 188"/>
          <p:cNvSpPr/>
          <p:nvPr/>
        </p:nvSpPr>
        <p:spPr>
          <a:xfrm>
            <a:off x="5832823" y="5832723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5976839" y="5976739"/>
            <a:ext cx="110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console.log(1);</a:t>
            </a:r>
            <a:endParaRPr lang="zh-CN" alt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336879" y="5616699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AF7</a:t>
            </a:r>
            <a:endParaRPr lang="zh-CN" alt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4536679" y="1728267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AF7</a:t>
            </a:r>
            <a:endParaRPr lang="zh-CN" altLang="en-US" sz="1200" dirty="0"/>
          </a:p>
        </p:txBody>
      </p:sp>
      <p:cxnSp>
        <p:nvCxnSpPr>
          <p:cNvPr id="195" name="肘形连接符 194"/>
          <p:cNvCxnSpPr>
            <a:stCxn id="188" idx="3"/>
            <a:endCxn id="31" idx="0"/>
          </p:cNvCxnSpPr>
          <p:nvPr/>
        </p:nvCxnSpPr>
        <p:spPr>
          <a:xfrm flipH="1" flipV="1">
            <a:off x="9237519" y="1512243"/>
            <a:ext cx="12553303" cy="2874804"/>
          </a:xfrm>
          <a:prstGeom prst="bentConnector4">
            <a:avLst>
              <a:gd name="adj1" fmla="val -3521"/>
              <a:gd name="adj2" fmla="val 139381"/>
            </a:avLst>
          </a:prstGeom>
          <a:ln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18722255" y="5328667"/>
            <a:ext cx="1728192" cy="32403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/>
          <p:cNvCxnSpPr/>
          <p:nvPr/>
        </p:nvCxnSpPr>
        <p:spPr>
          <a:xfrm>
            <a:off x="18722255" y="5904731"/>
            <a:ext cx="1728192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19586351" y="5328667"/>
            <a:ext cx="0" cy="57606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8722255" y="5904731"/>
            <a:ext cx="1728192" cy="120032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形参赋值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变量提升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默认创建空对象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指向这个对象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代码执行</a:t>
            </a:r>
            <a:r>
              <a:rPr lang="en-US" altLang="zh-CN" sz="1200" dirty="0" smtClean="0"/>
              <a:t>&amp;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return    this</a:t>
            </a:r>
            <a:r>
              <a:rPr lang="zh-CN" altLang="en-US" sz="1200" dirty="0" smtClean="0"/>
              <a:t>作用域是否销毁</a:t>
            </a:r>
            <a:endParaRPr lang="zh-CN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8722255" y="7128867"/>
            <a:ext cx="22621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 console.log(3)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</a:rPr>
              <a:t>// =&gt;3(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第七次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作用域不销毁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/>
              <a:t>	</a:t>
            </a:r>
          </a:p>
        </p:txBody>
      </p:sp>
      <p:sp>
        <p:nvSpPr>
          <p:cNvPr id="203" name="圆角矩形 202"/>
          <p:cNvSpPr/>
          <p:nvPr/>
        </p:nvSpPr>
        <p:spPr>
          <a:xfrm>
            <a:off x="20666471" y="7488907"/>
            <a:ext cx="1368152" cy="1080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20882495" y="7200875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AF3</a:t>
            </a:r>
            <a:r>
              <a:rPr lang="zh-CN" altLang="en-US" sz="1200" dirty="0" smtClean="0"/>
              <a:t>的实例</a:t>
            </a:r>
            <a:endParaRPr lang="en-US" altLang="zh-CN" sz="1200" dirty="0" smtClean="0"/>
          </a:p>
        </p:txBody>
      </p:sp>
      <p:cxnSp>
        <p:nvCxnSpPr>
          <p:cNvPr id="205" name="直接连接符 204"/>
          <p:cNvCxnSpPr/>
          <p:nvPr/>
        </p:nvCxnSpPr>
        <p:spPr>
          <a:xfrm>
            <a:off x="20666471" y="8280995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0954503" y="8280995"/>
            <a:ext cx="83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__proto__</a:t>
            </a:r>
            <a:endParaRPr lang="zh-CN" altLang="en-US" sz="12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8722255" y="4896619"/>
            <a:ext cx="181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 AF3()  </a:t>
            </a:r>
            <a:r>
              <a:rPr lang="zh-CN" altLang="en-US" sz="1200" dirty="0" smtClean="0"/>
              <a:t>构造函数执行</a:t>
            </a:r>
            <a:endParaRPr lang="zh-CN" altLang="en-US" sz="1200" dirty="0"/>
          </a:p>
        </p:txBody>
      </p:sp>
      <p:sp>
        <p:nvSpPr>
          <p:cNvPr id="215" name="椭圆 214"/>
          <p:cNvSpPr/>
          <p:nvPr/>
        </p:nvSpPr>
        <p:spPr>
          <a:xfrm>
            <a:off x="7633023" y="3816499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5976839" y="4680595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7" name="椭圆 216"/>
          <p:cNvSpPr/>
          <p:nvPr/>
        </p:nvSpPr>
        <p:spPr>
          <a:xfrm>
            <a:off x="7561015" y="4752603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9" name="直接箭头连接符 218"/>
          <p:cNvCxnSpPr/>
          <p:nvPr/>
        </p:nvCxnSpPr>
        <p:spPr>
          <a:xfrm flipH="1">
            <a:off x="14185751" y="5688707"/>
            <a:ext cx="79208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650</Words>
  <Application>Microsoft Office PowerPoint</Application>
  <PresentationFormat>自定义</PresentationFormat>
  <Paragraphs>162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</cp:revision>
  <dcterms:modified xsi:type="dcterms:W3CDTF">2020-01-06T01:15:51Z</dcterms:modified>
</cp:coreProperties>
</file>