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9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725" y="5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491630"/>
            <a:ext cx="6670416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92D050"/>
                </a:solidFill>
              </a:rPr>
              <a:t>开往春天的高铁</a:t>
            </a:r>
            <a:endParaRPr lang="en-US" altLang="zh-CN" sz="7200" b="1" dirty="0" smtClean="0">
              <a:solidFill>
                <a:srgbClr val="92D050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冬天才刚刚开始，我们还有很长的路要走。。。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行走在冬的路上，怎么能不来点学习网站给你们耍耍呢。。。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学习的路上，痛并快乐着，怎么能不来有用的书籍给你们施压呢。。。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人生的路上，艰难而又行走着，怎么能不来点励志的电视剧和小说来放松放松呢</a:t>
            </a:r>
            <a:r>
              <a:rPr lang="zh-CN" altLang="en-US" sz="1200" b="1" dirty="0" smtClean="0">
                <a:solidFill>
                  <a:srgbClr val="FB4925"/>
                </a:solidFill>
              </a:rPr>
              <a:t>。。。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              女生寝室</a:t>
            </a:r>
            <a:r>
              <a:rPr lang="en-US" altLang="zh-CN" sz="1200" b="1" dirty="0" smtClean="0">
                <a:solidFill>
                  <a:srgbClr val="FB4925"/>
                </a:solidFill>
              </a:rPr>
              <a:t>(</a:t>
            </a:r>
            <a:r>
              <a:rPr lang="zh-CN" altLang="en-US" sz="1200" b="1" dirty="0" smtClean="0">
                <a:solidFill>
                  <a:srgbClr val="FB4925"/>
                </a:solidFill>
              </a:rPr>
              <a:t>方圆</a:t>
            </a:r>
            <a:r>
              <a:rPr lang="en-US" altLang="zh-CN" sz="1200" b="1" dirty="0" smtClean="0">
                <a:solidFill>
                  <a:srgbClr val="FB4925"/>
                </a:solidFill>
              </a:rPr>
              <a:t>)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最后在你们成功的路上，怎么能不付出点时间来学习呢</a:t>
            </a:r>
            <a:r>
              <a:rPr lang="zh-CN" altLang="en-US" sz="1200" b="1" dirty="0" smtClean="0">
                <a:solidFill>
                  <a:srgbClr val="FB4925"/>
                </a:solidFill>
              </a:rPr>
              <a:t>。。。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pPr lvl="1"/>
            <a:r>
              <a:rPr lang="en-US" altLang="zh-CN" sz="1200" b="1" dirty="0" smtClean="0">
                <a:solidFill>
                  <a:srgbClr val="FB4925"/>
                </a:solidFill>
              </a:rPr>
              <a:t>(</a:t>
            </a:r>
            <a:r>
              <a:rPr lang="zh-CN" altLang="en-US" sz="1200" b="1" dirty="0" smtClean="0">
                <a:solidFill>
                  <a:srgbClr val="FB4925"/>
                </a:solidFill>
              </a:rPr>
              <a:t>武林外传</a:t>
            </a:r>
            <a:r>
              <a:rPr lang="en-US" altLang="zh-CN" sz="1200" b="1" dirty="0" smtClean="0">
                <a:solidFill>
                  <a:srgbClr val="FB4925"/>
                </a:solidFill>
              </a:rPr>
              <a:t>)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r>
              <a:rPr lang="zh-CN" altLang="en-US" sz="1200" b="1" dirty="0" smtClean="0">
                <a:solidFill>
                  <a:srgbClr val="FB4925"/>
                </a:solidFill>
              </a:rPr>
              <a:t>最终以一位同学的精彩表演结束本次班会！</a:t>
            </a:r>
            <a:endParaRPr lang="en-US" altLang="zh-CN" sz="1200" b="1" dirty="0" smtClean="0">
              <a:solidFill>
                <a:srgbClr val="FB4925"/>
              </a:solidFill>
            </a:endParaRPr>
          </a:p>
          <a:p>
            <a:endParaRPr lang="en-US" altLang="zh-CN" sz="1200" b="1" dirty="0" smtClean="0">
              <a:solidFill>
                <a:srgbClr val="92D050"/>
              </a:solidFill>
            </a:endParaRPr>
          </a:p>
          <a:p>
            <a:endParaRPr lang="zh-CN" altLang="en-US" sz="1200" b="1" dirty="0">
              <a:solidFill>
                <a:srgbClr val="92D0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499992" y="699542"/>
            <a:ext cx="0" cy="771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175</Words>
  <Application>Microsoft Office PowerPoint</Application>
  <PresentationFormat>全屏显示(16:9)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2019-11-30T10:20:36Z</dcterms:modified>
</cp:coreProperties>
</file>