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61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     function A(){</a:t>
            </a:r>
          </a:p>
          <a:p>
            <a:r>
              <a:rPr lang="en-US" altLang="zh-CN" sz="1200" dirty="0" smtClean="0"/>
              <a:t>           this.getX = function(){console.log('</a:t>
            </a:r>
            <a:r>
              <a:rPr lang="zh-CN" altLang="en-US" sz="1200" dirty="0" smtClean="0"/>
              <a:t>恭喜发财</a:t>
            </a:r>
            <a:r>
              <a:rPr lang="en-US" altLang="zh-CN" sz="1200" dirty="0" smtClean="0"/>
              <a:t>')}</a:t>
            </a:r>
          </a:p>
          <a:p>
            <a:r>
              <a:rPr lang="en-US" altLang="zh-CN" sz="1200" dirty="0" smtClean="0"/>
              <a:t>       };</a:t>
            </a:r>
          </a:p>
          <a:p>
            <a:r>
              <a:rPr lang="en-US" altLang="zh-CN" sz="1200" dirty="0" smtClean="0"/>
              <a:t>       A.prototype.getY = function(){</a:t>
            </a:r>
          </a:p>
          <a:p>
            <a:r>
              <a:rPr lang="en-US" altLang="zh-CN" sz="1200" dirty="0" smtClean="0"/>
              <a:t>           console.log('</a:t>
            </a:r>
            <a:r>
              <a:rPr lang="zh-CN" altLang="en-US" sz="1200" dirty="0" smtClean="0"/>
              <a:t>妮儿，你长的课俊哩</a:t>
            </a:r>
            <a:r>
              <a:rPr lang="en-US" altLang="zh-CN" sz="1200" dirty="0" smtClean="0"/>
              <a:t>')</a:t>
            </a:r>
          </a:p>
          <a:p>
            <a:r>
              <a:rPr lang="en-US" altLang="zh-CN" sz="1200" dirty="0" smtClean="0"/>
              <a:t>       };</a:t>
            </a:r>
          </a:p>
          <a:p>
            <a:r>
              <a:rPr lang="en-US" altLang="zh-CN" sz="1200" dirty="0" smtClean="0"/>
              <a:t>       function B(){}</a:t>
            </a:r>
          </a:p>
          <a:p>
            <a:r>
              <a:rPr lang="en-US" altLang="zh-CN" sz="1200" dirty="0" smtClean="0"/>
              <a:t>       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B.prototype = new A;</a:t>
            </a:r>
          </a:p>
          <a:p>
            <a:r>
              <a:rPr lang="en-US" altLang="zh-CN" sz="1200" dirty="0" smtClean="0"/>
              <a:t>       let f = new B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f.getX()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f.getY()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1259632" y="1563638"/>
            <a:ext cx="144016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12035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15816" y="2067694"/>
            <a:ext cx="12241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7824" y="1779662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类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的原型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99792" y="264375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3"/>
          </p:cNvCxnSpPr>
          <p:nvPr/>
        </p:nvCxnSpPr>
        <p:spPr>
          <a:xfrm flipH="1">
            <a:off x="2699792" y="221171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860032" y="1491630"/>
            <a:ext cx="144016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2080" y="113159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16216" y="1995686"/>
            <a:ext cx="12241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88224" y="170765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类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的原型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endCxn id="13" idx="3"/>
          </p:cNvCxnSpPr>
          <p:nvPr/>
        </p:nvCxnSpPr>
        <p:spPr>
          <a:xfrm flipH="1">
            <a:off x="6300192" y="213970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1640" y="170765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this.getX = function(){console.log('</a:t>
            </a:r>
            <a:r>
              <a:rPr lang="zh-CN" altLang="en-US" sz="1200" dirty="0" smtClean="0"/>
              <a:t>恭喜发财</a:t>
            </a:r>
            <a:r>
              <a:rPr lang="en-US" altLang="zh-CN" sz="1200" dirty="0" smtClean="0"/>
              <a:t>')}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59832" y="2211710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getY:fun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771800" y="3651870"/>
            <a:ext cx="10801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363838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的实例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43808" y="4299942"/>
            <a:ext cx="10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__proto__</a:t>
            </a:r>
            <a:endParaRPr lang="zh-CN" altLang="en-US" sz="1400" dirty="0"/>
          </a:p>
        </p:txBody>
      </p:sp>
      <p:cxnSp>
        <p:nvCxnSpPr>
          <p:cNvPr id="27" name="形状 26"/>
          <p:cNvCxnSpPr>
            <a:stCxn id="23" idx="1"/>
            <a:endCxn id="7" idx="2"/>
          </p:cNvCxnSpPr>
          <p:nvPr/>
        </p:nvCxnSpPr>
        <p:spPr>
          <a:xfrm rot="10800000" flipH="1">
            <a:off x="2843808" y="2787775"/>
            <a:ext cx="684076" cy="1666057"/>
          </a:xfrm>
          <a:prstGeom prst="bentConnector4">
            <a:avLst>
              <a:gd name="adj1" fmla="val -47341"/>
              <a:gd name="adj2" fmla="val 69482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6056" y="2427734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32" name="肘形连接符 31"/>
          <p:cNvCxnSpPr>
            <a:endCxn id="21" idx="3"/>
          </p:cNvCxnSpPr>
          <p:nvPr/>
        </p:nvCxnSpPr>
        <p:spPr>
          <a:xfrm rot="5400000">
            <a:off x="3689902" y="2733768"/>
            <a:ext cx="1548172" cy="122413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300192" y="4227934"/>
            <a:ext cx="1224136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228184" y="379588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2200" y="465998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5" idx="1"/>
            <a:endCxn id="21" idx="2"/>
          </p:cNvCxnSpPr>
          <p:nvPr/>
        </p:nvCxnSpPr>
        <p:spPr>
          <a:xfrm rot="10800000">
            <a:off x="3311860" y="4587974"/>
            <a:ext cx="3060340" cy="25667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43808" y="3867894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getX:fun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</Words>
  <Application>Microsoft Office PowerPoint</Application>
  <PresentationFormat>全屏显示(16:9)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2019-11-26T10:34:58Z</dcterms:modified>
</cp:coreProperties>
</file>