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9001125"/>
  <p:notesSz cx="6858000" cy="9144000"/>
  <p:defaultTextStyle>
    <a:defPPr>
      <a:defRPr lang="zh-CN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96" y="82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3"/>
            <a:ext cx="1224153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360463"/>
            <a:ext cx="3240405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3"/>
            <a:ext cx="9481185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7"/>
            <a:ext cx="12241530" cy="178772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358378"/>
            <a:ext cx="4738093" cy="152519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358379"/>
            <a:ext cx="8051006" cy="7682211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883570"/>
            <a:ext cx="473809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2100263"/>
            <a:ext cx="12961620" cy="5940326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0"/>
            <a:ext cx="456057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8342710"/>
            <a:ext cx="3360420" cy="47922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1180" y="3492450"/>
            <a:ext cx="44801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       function A(){</a:t>
            </a:r>
          </a:p>
          <a:p>
            <a:r>
              <a:rPr lang="en-US" altLang="zh-CN" sz="1800" dirty="0" smtClean="0"/>
              <a:t>            this.a = 10</a:t>
            </a:r>
          </a:p>
          <a:p>
            <a:r>
              <a:rPr lang="en-US" altLang="zh-CN" sz="1800" dirty="0" smtClean="0"/>
              <a:t>        }</a:t>
            </a:r>
          </a:p>
          <a:p>
            <a:r>
              <a:rPr lang="en-US" altLang="zh-CN" sz="1800" dirty="0" smtClean="0"/>
              <a:t>        A.prototype.getX = function(){</a:t>
            </a:r>
          </a:p>
          <a:p>
            <a:r>
              <a:rPr lang="en-US" altLang="zh-CN" sz="1800" dirty="0" smtClean="0"/>
              <a:t>            console.log('</a:t>
            </a:r>
            <a:r>
              <a:rPr lang="zh-CN" altLang="en-US" sz="1800" dirty="0" smtClean="0"/>
              <a:t>恭喜发财</a:t>
            </a:r>
            <a:r>
              <a:rPr lang="en-US" altLang="zh-CN" sz="1800" dirty="0" smtClean="0"/>
              <a:t>')</a:t>
            </a:r>
          </a:p>
          <a:p>
            <a:r>
              <a:rPr lang="en-US" altLang="zh-CN" sz="1800" dirty="0" smtClean="0"/>
              <a:t>        }</a:t>
            </a:r>
          </a:p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function B(){</a:t>
            </a:r>
          </a:p>
          <a:p>
            <a:r>
              <a:rPr lang="zh-CN" altLang="en-US" sz="1800" dirty="0" smtClean="0"/>
              <a:t>            </a:t>
            </a:r>
            <a:r>
              <a:rPr lang="en-US" altLang="zh-CN" sz="1800" dirty="0" smtClean="0"/>
              <a:t>this.x =20;</a:t>
            </a:r>
          </a:p>
          <a:p>
            <a:r>
              <a:rPr lang="en-US" altLang="zh-CN" sz="1800" dirty="0" smtClean="0"/>
              <a:t>            A.call(this) </a:t>
            </a:r>
            <a:endParaRPr lang="zh-CN" altLang="en-US" sz="1800" dirty="0" smtClean="0"/>
          </a:p>
          <a:p>
            <a:r>
              <a:rPr lang="zh-CN" altLang="en-US" sz="1800" dirty="0" smtClean="0"/>
              <a:t>        </a:t>
            </a:r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        B.prototype = Object.create(A.prototype)</a:t>
            </a:r>
          </a:p>
          <a:p>
            <a:r>
              <a:rPr lang="en-US" altLang="zh-CN" sz="1800" dirty="0" smtClean="0"/>
              <a:t>        let f = new B;</a:t>
            </a:r>
          </a:p>
          <a:p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504156" y="1116186"/>
            <a:ext cx="2808312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6284" y="684138"/>
            <a:ext cx="7104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04156" y="320441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0220" y="3204418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0500" y="2052290"/>
            <a:ext cx="216024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88532" y="1548234"/>
            <a:ext cx="17107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600500" y="248433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8532" y="2052290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520380" y="34204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84476" y="234032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480820" y="1260202"/>
            <a:ext cx="2808312" cy="2592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32948" y="828154"/>
            <a:ext cx="6992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6480820" y="334843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6884" y="3348434"/>
            <a:ext cx="1535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577164" y="2196306"/>
            <a:ext cx="216024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65196" y="1692250"/>
            <a:ext cx="16995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9577164" y="262835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65196" y="2196306"/>
            <a:ext cx="1747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272908" y="3564458"/>
            <a:ext cx="122413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9361140" y="248433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12668" y="4860602"/>
            <a:ext cx="2232248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16724" y="442855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空对象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112668" y="601273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44716" y="594072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6" name="肘形连接符 35"/>
          <p:cNvCxnSpPr>
            <a:endCxn id="10" idx="2"/>
          </p:cNvCxnSpPr>
          <p:nvPr/>
        </p:nvCxnSpPr>
        <p:spPr>
          <a:xfrm rot="16200000" flipV="1">
            <a:off x="3852528" y="4464558"/>
            <a:ext cx="2520280" cy="864096"/>
          </a:xfrm>
          <a:prstGeom prst="bentConnector3">
            <a:avLst>
              <a:gd name="adj1" fmla="val 869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577164" y="1620242"/>
            <a:ext cx="2808312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9793188" y="1692250"/>
            <a:ext cx="2016224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704956" y="7308874"/>
            <a:ext cx="194421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76964" y="6804818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7704956" y="831698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48972" y="8100962"/>
            <a:ext cx="15994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9" name="形状 48"/>
          <p:cNvCxnSpPr>
            <a:stCxn id="47" idx="1"/>
            <a:endCxn id="34" idx="2"/>
          </p:cNvCxnSpPr>
          <p:nvPr/>
        </p:nvCxnSpPr>
        <p:spPr>
          <a:xfrm rot="10800000">
            <a:off x="6344456" y="6433166"/>
            <a:ext cx="1504517" cy="191401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84476" y="540122"/>
            <a:ext cx="373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f.constructor === A</a:t>
            </a:r>
            <a:endParaRPr lang="zh-CN" alt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7344916" y="1836266"/>
            <a:ext cx="1200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this.x =20;</a:t>
            </a:r>
          </a:p>
          <a:p>
            <a:r>
              <a:rPr lang="en-US" altLang="zh-CN" sz="1800" dirty="0" smtClean="0"/>
              <a:t>A.call(this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73308" y="7668914"/>
            <a:ext cx="7841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X:20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24236" y="1476226"/>
            <a:ext cx="16530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this.a = 10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2019-11-27T10:17:01Z</dcterms:modified>
</cp:coreProperties>
</file>