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20" d="100"/>
          <a:sy n="120" d="100"/>
        </p:scale>
        <p:origin x="-1013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97762" y="0"/>
            <a:ext cx="194623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 </a:t>
            </a:r>
            <a:r>
              <a:rPr lang="en-US" altLang="zh-CN" sz="1600" dirty="0" smtClean="0"/>
              <a:t> let n=[10, 20];</a:t>
            </a:r>
            <a:br>
              <a:rPr lang="en-US" altLang="zh-CN" sz="1600" dirty="0" smtClean="0"/>
            </a:br>
            <a:r>
              <a:rPr lang="en-US" altLang="zh-CN" sz="1600" dirty="0" smtClean="0"/>
              <a:t>    let m = n;</a:t>
            </a:r>
            <a:br>
              <a:rPr lang="en-US" altLang="zh-CN" sz="1600" dirty="0" smtClean="0"/>
            </a:br>
            <a:r>
              <a:rPr lang="en-US" altLang="zh-CN" sz="1600" dirty="0" smtClean="0"/>
              <a:t>    let x = m;</a:t>
            </a:r>
            <a:br>
              <a:rPr lang="en-US" altLang="zh-CN" sz="1600" dirty="0" smtClean="0"/>
            </a:br>
            <a:r>
              <a:rPr lang="en-US" altLang="zh-CN" sz="1600" dirty="0" smtClean="0"/>
              <a:t>    n[0] = 100;</a:t>
            </a:r>
            <a:br>
              <a:rPr lang="en-US" altLang="zh-CN" sz="1600" dirty="0" smtClean="0"/>
            </a:br>
            <a:r>
              <a:rPr lang="en-US" altLang="zh-CN" sz="1600" dirty="0" smtClean="0"/>
              <a:t>    n = [20, 30]</a:t>
            </a:r>
            <a:br>
              <a:rPr lang="en-US" altLang="zh-CN" sz="1600" dirty="0" smtClean="0"/>
            </a:br>
            <a:r>
              <a:rPr lang="en-US" altLang="zh-CN" sz="1600" dirty="0" smtClean="0"/>
              <a:t>    x = n</a:t>
            </a:r>
            <a:br>
              <a:rPr lang="en-US" altLang="zh-CN" sz="1600" dirty="0" smtClean="0"/>
            </a:br>
            <a:r>
              <a:rPr lang="en-US" altLang="zh-CN" sz="1600" dirty="0" smtClean="0"/>
              <a:t>    n[0] = 300</a:t>
            </a:r>
            <a:br>
              <a:rPr lang="en-US" altLang="zh-CN" sz="1600" dirty="0" smtClean="0"/>
            </a:br>
            <a:r>
              <a:rPr lang="en-US" altLang="zh-CN" sz="1600" dirty="0" smtClean="0"/>
              <a:t>    x[0] = 400</a:t>
            </a:r>
            <a:br>
              <a:rPr lang="en-US" altLang="zh-CN" sz="1600" dirty="0" smtClean="0"/>
            </a:br>
            <a:r>
              <a:rPr lang="en-US" altLang="zh-CN" sz="1600" dirty="0" smtClean="0"/>
              <a:t>    console.log(m,n,x) </a:t>
            </a:r>
          </a:p>
          <a:p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179512" y="1059582"/>
            <a:ext cx="2304256" cy="3744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6995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栈内存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79512" y="2211710"/>
            <a:ext cx="2304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331640" y="1059582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5536" y="1059582"/>
            <a:ext cx="1710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变量存储区    值存储区</a:t>
            </a:r>
            <a:endParaRPr lang="zh-CN" altLang="en-US" sz="1200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179512" y="1347614"/>
            <a:ext cx="2304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5536" y="2355726"/>
            <a:ext cx="15540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 let n=[10, 20</a:t>
            </a:r>
            <a:r>
              <a:rPr lang="en-US" altLang="zh-CN" dirty="0" smtClean="0"/>
              <a:t>];</a:t>
            </a:r>
          </a:p>
          <a:p>
            <a:r>
              <a:rPr lang="en-US" altLang="zh-CN" dirty="0" smtClean="0"/>
              <a:t>let m = n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let x = m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n[0] = 100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n = [20, 30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x = </a:t>
            </a:r>
            <a:r>
              <a:rPr lang="en-US" altLang="zh-CN" dirty="0" smtClean="0"/>
              <a:t>n</a:t>
            </a:r>
          </a:p>
          <a:p>
            <a:r>
              <a:rPr lang="en-US" altLang="zh-CN" dirty="0" smtClean="0"/>
              <a:t>n[0] = </a:t>
            </a:r>
            <a:r>
              <a:rPr lang="en-US" altLang="zh-CN" dirty="0" smtClean="0"/>
              <a:t>300</a:t>
            </a:r>
          </a:p>
          <a:p>
            <a:r>
              <a:rPr lang="en-US" altLang="zh-CN" dirty="0" smtClean="0"/>
              <a:t>x[0] = 400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1560" y="1347614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n</a:t>
            </a:r>
            <a:endParaRPr lang="zh-CN" altLang="en-US" sz="1200" dirty="0"/>
          </a:p>
        </p:txBody>
      </p:sp>
      <p:sp>
        <p:nvSpPr>
          <p:cNvPr id="17" name="圆角矩形 16"/>
          <p:cNvSpPr/>
          <p:nvPr/>
        </p:nvSpPr>
        <p:spPr>
          <a:xfrm>
            <a:off x="2987824" y="1851670"/>
            <a:ext cx="1584176" cy="1368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275856" y="1491630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aaafff000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347864" y="1995686"/>
            <a:ext cx="829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0:10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1:20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75656" y="1347614"/>
            <a:ext cx="777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aaafff000</a:t>
            </a:r>
            <a:endParaRPr lang="zh-CN" altLang="en-US" sz="1200" dirty="0"/>
          </a:p>
        </p:txBody>
      </p:sp>
      <p:cxnSp>
        <p:nvCxnSpPr>
          <p:cNvPr id="22" name="直接连接符 21"/>
          <p:cNvCxnSpPr>
            <a:stCxn id="15" idx="3"/>
            <a:endCxn id="37" idx="1"/>
          </p:cNvCxnSpPr>
          <p:nvPr/>
        </p:nvCxnSpPr>
        <p:spPr>
          <a:xfrm>
            <a:off x="876376" y="1486114"/>
            <a:ext cx="59928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0" idx="3"/>
            <a:endCxn id="17" idx="1"/>
          </p:cNvCxnSpPr>
          <p:nvPr/>
        </p:nvCxnSpPr>
        <p:spPr>
          <a:xfrm>
            <a:off x="2252792" y="1486114"/>
            <a:ext cx="735032" cy="10496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39552" y="1563638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m</a:t>
            </a:r>
            <a:endParaRPr lang="zh-CN" altLang="en-US" sz="1200" dirty="0"/>
          </a:p>
        </p:txBody>
      </p:sp>
      <p:cxnSp>
        <p:nvCxnSpPr>
          <p:cNvPr id="27" name="直接连接符 26"/>
          <p:cNvCxnSpPr>
            <a:stCxn id="20" idx="1"/>
            <a:endCxn id="25" idx="3"/>
          </p:cNvCxnSpPr>
          <p:nvPr/>
        </p:nvCxnSpPr>
        <p:spPr>
          <a:xfrm flipH="1">
            <a:off x="847650" y="1486114"/>
            <a:ext cx="62800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9552" y="1779662"/>
            <a:ext cx="251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x</a:t>
            </a:r>
            <a:endParaRPr lang="zh-CN" altLang="en-US" sz="1200" dirty="0"/>
          </a:p>
        </p:txBody>
      </p:sp>
      <p:cxnSp>
        <p:nvCxnSpPr>
          <p:cNvPr id="30" name="直接连接符 29"/>
          <p:cNvCxnSpPr>
            <a:stCxn id="37" idx="1"/>
            <a:endCxn id="28" idx="3"/>
          </p:cNvCxnSpPr>
          <p:nvPr/>
        </p:nvCxnSpPr>
        <p:spPr>
          <a:xfrm flipH="1">
            <a:off x="791544" y="1774146"/>
            <a:ext cx="68411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563888" y="1995686"/>
            <a:ext cx="28803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923928" y="199568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4932040" y="1851670"/>
            <a:ext cx="1584176" cy="1368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220072" y="1563638"/>
            <a:ext cx="1073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aaafff111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436096" y="2067694"/>
            <a:ext cx="655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0:20,</a:t>
            </a:r>
          </a:p>
          <a:p>
            <a:r>
              <a:rPr lang="en-US" altLang="zh-CN" dirty="0" smtClean="0"/>
              <a:t>1:30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475656" y="1635646"/>
            <a:ext cx="777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aaafff111</a:t>
            </a:r>
            <a:endParaRPr lang="zh-CN" altLang="en-US" sz="1200" dirty="0"/>
          </a:p>
        </p:txBody>
      </p:sp>
      <p:cxnSp>
        <p:nvCxnSpPr>
          <p:cNvPr id="41" name="形状 40"/>
          <p:cNvCxnSpPr>
            <a:stCxn id="37" idx="3"/>
            <a:endCxn id="34" idx="2"/>
          </p:cNvCxnSpPr>
          <p:nvPr/>
        </p:nvCxnSpPr>
        <p:spPr>
          <a:xfrm>
            <a:off x="2252792" y="1774146"/>
            <a:ext cx="3471336" cy="1445676"/>
          </a:xfrm>
          <a:prstGeom prst="bentConnector4">
            <a:avLst>
              <a:gd name="adj1" fmla="val 3783"/>
              <a:gd name="adj2" fmla="val 1158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5652120" y="2139702"/>
            <a:ext cx="288032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012160" y="206769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300</a:t>
            </a:r>
            <a:endParaRPr lang="zh-CN" altLang="en-US" dirty="0"/>
          </a:p>
        </p:txBody>
      </p:sp>
      <p:cxnSp>
        <p:nvCxnSpPr>
          <p:cNvPr id="47" name="直接连接符 46"/>
          <p:cNvCxnSpPr/>
          <p:nvPr/>
        </p:nvCxnSpPr>
        <p:spPr>
          <a:xfrm>
            <a:off x="6012160" y="2067694"/>
            <a:ext cx="43204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588224" y="206769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400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28</Words>
  <Application>Microsoft Office PowerPoint</Application>
  <PresentationFormat>全屏显示(16:9)</PresentationFormat>
  <Paragraphs>25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14</cp:revision>
  <dcterms:modified xsi:type="dcterms:W3CDTF">2019-11-09T10:02:35Z</dcterms:modified>
</cp:coreProperties>
</file>