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49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0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 23, 11, 34, 56, 10]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627534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插入排序的原理犹如抓牌，码牌</a:t>
            </a:r>
            <a:endParaRPr lang="en-US" altLang="zh-CN" sz="1400" dirty="0" smtClean="0"/>
          </a:p>
          <a:p>
            <a:r>
              <a:rPr lang="zh-CN" altLang="en-US" sz="1400" dirty="0" smtClean="0"/>
              <a:t>抓取每一张牌，那抓取的牌和手里的牌从右往左依次做比较，如果发现比手里的牌大了，就直接插到那张牌的后面，就结束比</a:t>
            </a:r>
            <a:r>
              <a:rPr lang="zh-CN" altLang="en-US" sz="1400" dirty="0" smtClean="0"/>
              <a:t>较</a:t>
            </a:r>
            <a:r>
              <a:rPr lang="en-US" altLang="zh-CN" sz="1400" dirty="0" smtClean="0"/>
              <a:t>(</a:t>
            </a:r>
            <a:r>
              <a:rPr lang="zh-CN" altLang="en-US" sz="1400" smtClean="0"/>
              <a:t>否则就继续往左比</a:t>
            </a:r>
            <a:r>
              <a:rPr lang="en-US" altLang="zh-CN" sz="1400" smtClean="0"/>
              <a:t>)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在比较的过程中，如果抓取的牌比手里的都小，放到最前边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20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8" name="肘形连接符 7"/>
          <p:cNvCxnSpPr>
            <a:endCxn id="6" idx="3"/>
          </p:cNvCxnSpPr>
          <p:nvPr/>
        </p:nvCxnSpPr>
        <p:spPr>
          <a:xfrm rot="10800000" flipV="1">
            <a:off x="1246288" y="267494"/>
            <a:ext cx="1813544" cy="1120770"/>
          </a:xfrm>
          <a:prstGeom prst="bentConnector3">
            <a:avLst>
              <a:gd name="adj1" fmla="val -1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17076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12,23</a:t>
            </a:r>
            <a:endParaRPr lang="zh-CN" altLang="en-US" dirty="0"/>
          </a:p>
        </p:txBody>
      </p:sp>
      <p:cxnSp>
        <p:nvCxnSpPr>
          <p:cNvPr id="12" name="肘形连接符 11"/>
          <p:cNvCxnSpPr>
            <a:endCxn id="10" idx="3"/>
          </p:cNvCxnSpPr>
          <p:nvPr/>
        </p:nvCxnSpPr>
        <p:spPr>
          <a:xfrm rot="10800000" flipV="1">
            <a:off x="1466028" y="267494"/>
            <a:ext cx="1953845" cy="1624826"/>
          </a:xfrm>
          <a:prstGeom prst="bentConnector3">
            <a:avLst>
              <a:gd name="adj1" fmla="val 4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21397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11,12,23</a:t>
            </a:r>
            <a:endParaRPr lang="zh-CN" altLang="en-US" dirty="0"/>
          </a:p>
        </p:txBody>
      </p:sp>
      <p:cxnSp>
        <p:nvCxnSpPr>
          <p:cNvPr id="19" name="形状 18"/>
          <p:cNvCxnSpPr>
            <a:endCxn id="14" idx="3"/>
          </p:cNvCxnSpPr>
          <p:nvPr/>
        </p:nvCxnSpPr>
        <p:spPr>
          <a:xfrm rot="5400000">
            <a:off x="1668398" y="284862"/>
            <a:ext cx="2056874" cy="20221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24997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11,,12,23,34</a:t>
            </a:r>
            <a:endParaRPr lang="zh-CN" altLang="en-US" dirty="0"/>
          </a:p>
        </p:txBody>
      </p:sp>
      <p:cxnSp>
        <p:nvCxnSpPr>
          <p:cNvPr id="22" name="形状 21"/>
          <p:cNvCxnSpPr>
            <a:endCxn id="20" idx="3"/>
          </p:cNvCxnSpPr>
          <p:nvPr/>
        </p:nvCxnSpPr>
        <p:spPr>
          <a:xfrm rot="5400000">
            <a:off x="1807121" y="423585"/>
            <a:ext cx="2416914" cy="2104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85978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11,12,23,34,56</a:t>
            </a:r>
            <a:endParaRPr lang="zh-CN" altLang="en-US" dirty="0"/>
          </a:p>
        </p:txBody>
      </p:sp>
      <p:cxnSp>
        <p:nvCxnSpPr>
          <p:cNvPr id="25" name="形状 24"/>
          <p:cNvCxnSpPr>
            <a:endCxn id="23" idx="3"/>
          </p:cNvCxnSpPr>
          <p:nvPr/>
        </p:nvCxnSpPr>
        <p:spPr>
          <a:xfrm rot="5400000">
            <a:off x="1888136" y="504600"/>
            <a:ext cx="2776954" cy="2302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329183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10,11,12,23,34,56</a:t>
            </a:r>
            <a:endParaRPr lang="zh-CN" altLang="en-US" dirty="0"/>
          </a:p>
        </p:txBody>
      </p:sp>
      <p:cxnSp>
        <p:nvCxnSpPr>
          <p:cNvPr id="28" name="形状 27"/>
          <p:cNvCxnSpPr>
            <a:endCxn id="26" idx="3"/>
          </p:cNvCxnSpPr>
          <p:nvPr/>
        </p:nvCxnSpPr>
        <p:spPr>
          <a:xfrm rot="5400000">
            <a:off x="1925998" y="614470"/>
            <a:ext cx="3209002" cy="2515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全屏显示(16:9)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2019-11-13T11:01:01Z</dcterms:modified>
</cp:coreProperties>
</file>