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8716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7431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66147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54863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43579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32294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21010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09726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176" y="-600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4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7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5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4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32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2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09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2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6"/>
            <a:ext cx="15301913" cy="1319825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1"/>
            <a:ext cx="15301913" cy="145365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8871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7743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661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548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4357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322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21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097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16" indent="0">
              <a:buNone/>
              <a:defRPr sz="3500" b="1"/>
            </a:lvl2pPr>
            <a:lvl3pPr marL="1577431" indent="0">
              <a:buNone/>
              <a:defRPr sz="3100" b="1"/>
            </a:lvl3pPr>
            <a:lvl4pPr marL="2366147" indent="0">
              <a:buNone/>
              <a:defRPr sz="2800" b="1"/>
            </a:lvl4pPr>
            <a:lvl5pPr marL="3154863" indent="0">
              <a:buNone/>
              <a:defRPr sz="2800" b="1"/>
            </a:lvl5pPr>
            <a:lvl6pPr marL="3943579" indent="0">
              <a:buNone/>
              <a:defRPr sz="2800" b="1"/>
            </a:lvl6pPr>
            <a:lvl7pPr marL="4732294" indent="0">
              <a:buNone/>
              <a:defRPr sz="2800" b="1"/>
            </a:lvl7pPr>
            <a:lvl8pPr marL="5521010" indent="0">
              <a:buNone/>
              <a:defRPr sz="2800" b="1"/>
            </a:lvl8pPr>
            <a:lvl9pPr marL="6309726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3"/>
            <a:ext cx="7954120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6" y="1487496"/>
            <a:ext cx="7957245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16" indent="0">
              <a:buNone/>
              <a:defRPr sz="3500" b="1"/>
            </a:lvl2pPr>
            <a:lvl3pPr marL="1577431" indent="0">
              <a:buNone/>
              <a:defRPr sz="3100" b="1"/>
            </a:lvl3pPr>
            <a:lvl4pPr marL="2366147" indent="0">
              <a:buNone/>
              <a:defRPr sz="2800" b="1"/>
            </a:lvl4pPr>
            <a:lvl5pPr marL="3154863" indent="0">
              <a:buNone/>
              <a:defRPr sz="2800" b="1"/>
            </a:lvl5pPr>
            <a:lvl6pPr marL="3943579" indent="0">
              <a:buNone/>
              <a:defRPr sz="2800" b="1"/>
            </a:lvl6pPr>
            <a:lvl7pPr marL="4732294" indent="0">
              <a:buNone/>
              <a:defRPr sz="2800" b="1"/>
            </a:lvl7pPr>
            <a:lvl8pPr marL="5521010" indent="0">
              <a:buNone/>
              <a:defRPr sz="2800" b="1"/>
            </a:lvl8pPr>
            <a:lvl9pPr marL="6309726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6" y="2107413"/>
            <a:ext cx="7957245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264580"/>
            <a:ext cx="5922616" cy="112600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2"/>
            <a:ext cx="10063758" cy="5671558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1390587"/>
            <a:ext cx="5922616" cy="4545553"/>
          </a:xfrm>
        </p:spPr>
        <p:txBody>
          <a:bodyPr/>
          <a:lstStyle>
            <a:lvl1pPr marL="0" indent="0">
              <a:buNone/>
              <a:defRPr sz="2400"/>
            </a:lvl1pPr>
            <a:lvl2pPr marL="788716" indent="0">
              <a:buNone/>
              <a:defRPr sz="2100"/>
            </a:lvl2pPr>
            <a:lvl3pPr marL="1577431" indent="0">
              <a:buNone/>
              <a:defRPr sz="1700"/>
            </a:lvl3pPr>
            <a:lvl4pPr marL="2366147" indent="0">
              <a:buNone/>
              <a:defRPr sz="1600"/>
            </a:lvl4pPr>
            <a:lvl5pPr marL="3154863" indent="0">
              <a:buNone/>
              <a:defRPr sz="1600"/>
            </a:lvl5pPr>
            <a:lvl6pPr marL="3943579" indent="0">
              <a:buNone/>
              <a:defRPr sz="1600"/>
            </a:lvl6pPr>
            <a:lvl7pPr marL="4732294" indent="0">
              <a:buNone/>
              <a:defRPr sz="1600"/>
            </a:lvl7pPr>
            <a:lvl8pPr marL="5521010" indent="0">
              <a:buNone/>
              <a:defRPr sz="1600"/>
            </a:lvl8pPr>
            <a:lvl9pPr marL="6309726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3"/>
            <a:ext cx="10801350" cy="54915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7"/>
            <a:ext cx="10801350" cy="3987165"/>
          </a:xfrm>
        </p:spPr>
        <p:txBody>
          <a:bodyPr/>
          <a:lstStyle>
            <a:lvl1pPr marL="0" indent="0">
              <a:buNone/>
              <a:defRPr sz="5500"/>
            </a:lvl1pPr>
            <a:lvl2pPr marL="788716" indent="0">
              <a:buNone/>
              <a:defRPr sz="4800"/>
            </a:lvl2pPr>
            <a:lvl3pPr marL="1577431" indent="0">
              <a:buNone/>
              <a:defRPr sz="4100"/>
            </a:lvl3pPr>
            <a:lvl4pPr marL="2366147" indent="0">
              <a:buNone/>
              <a:defRPr sz="3500"/>
            </a:lvl4pPr>
            <a:lvl5pPr marL="3154863" indent="0">
              <a:buNone/>
              <a:defRPr sz="3500"/>
            </a:lvl5pPr>
            <a:lvl6pPr marL="3943579" indent="0">
              <a:buNone/>
              <a:defRPr sz="3500"/>
            </a:lvl6pPr>
            <a:lvl7pPr marL="4732294" indent="0">
              <a:buNone/>
              <a:defRPr sz="3500"/>
            </a:lvl7pPr>
            <a:lvl8pPr marL="5521010" indent="0">
              <a:buNone/>
              <a:defRPr sz="3500"/>
            </a:lvl8pPr>
            <a:lvl9pPr marL="6309726" indent="0">
              <a:buNone/>
              <a:defRPr sz="3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7"/>
          </a:xfrm>
        </p:spPr>
        <p:txBody>
          <a:bodyPr/>
          <a:lstStyle>
            <a:lvl1pPr marL="0" indent="0">
              <a:buNone/>
              <a:defRPr sz="2400"/>
            </a:lvl1pPr>
            <a:lvl2pPr marL="788716" indent="0">
              <a:buNone/>
              <a:defRPr sz="2100"/>
            </a:lvl2pPr>
            <a:lvl3pPr marL="1577431" indent="0">
              <a:buNone/>
              <a:defRPr sz="1700"/>
            </a:lvl3pPr>
            <a:lvl4pPr marL="2366147" indent="0">
              <a:buNone/>
              <a:defRPr sz="1600"/>
            </a:lvl4pPr>
            <a:lvl5pPr marL="3154863" indent="0">
              <a:buNone/>
              <a:defRPr sz="1600"/>
            </a:lvl5pPr>
            <a:lvl6pPr marL="3943579" indent="0">
              <a:buNone/>
              <a:defRPr sz="1600"/>
            </a:lvl6pPr>
            <a:lvl7pPr marL="4732294" indent="0">
              <a:buNone/>
              <a:defRPr sz="1600"/>
            </a:lvl7pPr>
            <a:lvl8pPr marL="5521010" indent="0">
              <a:buNone/>
              <a:defRPr sz="1600"/>
            </a:lvl8pPr>
            <a:lvl9pPr marL="6309726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8"/>
            <a:ext cx="16202025" cy="1107546"/>
          </a:xfrm>
          <a:prstGeom prst="rect">
            <a:avLst/>
          </a:prstGeom>
        </p:spPr>
        <p:txBody>
          <a:bodyPr vert="horz" lIns="157743" tIns="78872" rIns="157743" bIns="7887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157743" tIns="78872" rIns="157743" bIns="7887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7431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1537" indent="-591537" algn="l" defTabSz="1577431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1663" indent="-492947" algn="l" defTabSz="1577431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71789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60505" indent="-394358" algn="l" defTabSz="1577431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49221" indent="-394358" algn="l" defTabSz="1577431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37936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26652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15368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04084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8716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31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6147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54863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3579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32294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21010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09726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9001125" y="0"/>
            <a:ext cx="72008" cy="66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0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s</a:t>
            </a:r>
            <a:r>
              <a:rPr lang="en-US" altLang="zh-CN" sz="1800" dirty="0" smtClean="0"/>
              <a:t>vn</a:t>
            </a:r>
            <a:r>
              <a:rPr lang="zh-CN" altLang="en-US" sz="1800" dirty="0" smtClean="0"/>
              <a:t>：集中式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、必须要有中央服务器</a:t>
            </a:r>
            <a:endParaRPr lang="zh-CN" altLang="en-US" sz="1800" dirty="0"/>
          </a:p>
        </p:txBody>
      </p:sp>
      <p:sp>
        <p:nvSpPr>
          <p:cNvPr id="7" name="圆角矩形 6"/>
          <p:cNvSpPr/>
          <p:nvPr/>
        </p:nvSpPr>
        <p:spPr>
          <a:xfrm>
            <a:off x="216149" y="1450429"/>
            <a:ext cx="1656184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181" y="1882477"/>
            <a:ext cx="97975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24461" y="946373"/>
            <a:ext cx="2448272" cy="533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96469" y="58633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中央服务器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远程仓库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4461" y="555488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保存历史版本和代码信息</a:t>
            </a:r>
            <a:endParaRPr lang="zh-CN" altLang="en-US" sz="18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72333" y="173846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4461" y="1522437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1872333" y="2206513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4461" y="2026493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cxnSp>
        <p:nvCxnSpPr>
          <p:cNvPr id="19" name="肘形连接符 18"/>
          <p:cNvCxnSpPr>
            <a:endCxn id="7" idx="2"/>
          </p:cNvCxnSpPr>
          <p:nvPr/>
        </p:nvCxnSpPr>
        <p:spPr>
          <a:xfrm rot="10800000" flipV="1">
            <a:off x="1044241" y="1738461"/>
            <a:ext cx="3320652" cy="1224136"/>
          </a:xfrm>
          <a:prstGeom prst="bentConnector4">
            <a:avLst>
              <a:gd name="adj1" fmla="val -7216"/>
              <a:gd name="adj2" fmla="val 161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2253" y="3394645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把历史版本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的代码回滚到本地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7344941" y="4114725"/>
            <a:ext cx="1368152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488957" y="4546773"/>
            <a:ext cx="97975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小李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472733" y="4402757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2733" y="404271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从远程仓库拉取代码</a:t>
            </a:r>
            <a:endParaRPr lang="zh-CN" altLang="en-US" sz="14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472733" y="5050829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8597" y="483480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历史版本</a:t>
            </a:r>
            <a:r>
              <a:rPr lang="en-US" altLang="zh-CN" sz="1800" dirty="0" smtClean="0"/>
              <a:t>3</a:t>
            </a:r>
            <a:endParaRPr lang="zh-CN" alt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04781" y="0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</a:t>
            </a:r>
            <a:r>
              <a:rPr lang="en-US" altLang="zh-CN" sz="2000" dirty="0" smtClean="0"/>
              <a:t>vn</a:t>
            </a:r>
            <a:r>
              <a:rPr lang="zh-CN" altLang="en-US" sz="2000" dirty="0" smtClean="0"/>
              <a:t>的缺点：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、必须有中央服务器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、必须联网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、上传代码是以文件的方式上传的，速度慢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9145141" y="0"/>
            <a:ext cx="2956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：分布式：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、不一定联网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、每一台电脑就可以创建仓库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433173" y="1090389"/>
            <a:ext cx="8352928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12385501" y="1090389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5409837" y="1090389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73133" y="802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小明</a:t>
            </a:r>
            <a:endParaRPr lang="zh-CN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449397" y="109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工作区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473733" y="109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暂存</a:t>
            </a:r>
            <a:r>
              <a:rPr lang="zh-CN" altLang="en-US" sz="2000" dirty="0" smtClean="0"/>
              <a:t>区</a:t>
            </a:r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777989" y="109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</a:t>
            </a:r>
            <a:r>
              <a:rPr lang="zh-CN" altLang="en-US" sz="2000" dirty="0" smtClean="0"/>
              <a:t>区</a:t>
            </a:r>
            <a:endParaRPr lang="zh-CN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793213" y="1306413"/>
            <a:ext cx="13773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写代码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11170513" y="1591107"/>
            <a:ext cx="1719044" cy="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121805" y="159444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841885" y="1450429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</a:t>
            </a:r>
            <a:r>
              <a:rPr lang="en-US" altLang="zh-CN" sz="1400" dirty="0" smtClean="0"/>
              <a:t>a1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1233373" y="2098501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5049797" y="202649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985901" y="188247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</a:t>
            </a:r>
            <a:r>
              <a:rPr lang="en-US" altLang="zh-CN" sz="1400" dirty="0" smtClean="0"/>
              <a:t>a2</a:t>
            </a:r>
          </a:p>
        </p:txBody>
      </p:sp>
      <p:cxnSp>
        <p:nvCxnSpPr>
          <p:cNvPr id="57" name="形状 56"/>
          <p:cNvCxnSpPr>
            <a:stCxn id="48" idx="3"/>
            <a:endCxn id="43" idx="0"/>
          </p:cNvCxnSpPr>
          <p:nvPr/>
        </p:nvCxnSpPr>
        <p:spPr>
          <a:xfrm flipH="1" flipV="1">
            <a:off x="10481863" y="1306413"/>
            <a:ext cx="6440767" cy="297905"/>
          </a:xfrm>
          <a:prstGeom prst="bentConnector4">
            <a:avLst>
              <a:gd name="adj1" fmla="val -3549"/>
              <a:gd name="adj2" fmla="val 256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17149" y="3106613"/>
            <a:ext cx="8640960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1665421" y="2674565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中央服务</a:t>
            </a:r>
            <a:r>
              <a:rPr lang="zh-CN" altLang="en-US" sz="2000" dirty="0" smtClean="0"/>
              <a:t>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远程仓库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6849997" y="260255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17149" y="3106613"/>
            <a:ext cx="2999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、历史版本</a:t>
            </a:r>
            <a:r>
              <a:rPr lang="en-US" altLang="zh-CN" sz="2000" dirty="0" smtClean="0"/>
              <a:t>a2</a:t>
            </a:r>
          </a:p>
          <a:p>
            <a:r>
              <a:rPr lang="zh-CN" altLang="en-US" sz="2000" dirty="0" smtClean="0"/>
              <a:t>历史版</a:t>
            </a:r>
            <a:r>
              <a:rPr lang="zh-CN" altLang="en-US" sz="2000" dirty="0" smtClean="0"/>
              <a:t>本</a:t>
            </a:r>
            <a:r>
              <a:rPr lang="en-US" altLang="zh-CN" sz="2000" dirty="0" smtClean="0"/>
              <a:t>b1</a:t>
            </a:r>
            <a:r>
              <a:rPr lang="zh-CN" altLang="en-US" sz="2000" dirty="0" smtClean="0"/>
              <a:t>、历史版本</a:t>
            </a:r>
            <a:r>
              <a:rPr lang="en-US" altLang="zh-CN" sz="2000" dirty="0" smtClean="0"/>
              <a:t>b2</a:t>
            </a:r>
            <a:endParaRPr lang="zh-CN" altLang="en-US" sz="2000" dirty="0"/>
          </a:p>
        </p:txBody>
      </p:sp>
      <p:sp>
        <p:nvSpPr>
          <p:cNvPr id="64" name="圆角矩形 63"/>
          <p:cNvSpPr/>
          <p:nvPr/>
        </p:nvSpPr>
        <p:spPr>
          <a:xfrm>
            <a:off x="9289157" y="5266853"/>
            <a:ext cx="8496944" cy="137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073133" y="48348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小李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1953453" y="5266853"/>
            <a:ext cx="0" cy="137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5193813" y="5266853"/>
            <a:ext cx="0" cy="137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265821" y="5338861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</a:t>
            </a:r>
            <a:r>
              <a:rPr lang="en-US" altLang="zh-CN" sz="1400" dirty="0" smtClean="0"/>
              <a:t>a1</a:t>
            </a:r>
            <a:r>
              <a:rPr lang="zh-CN" altLang="en-US" sz="1400" dirty="0" smtClean="0"/>
              <a:t>、历史版本</a:t>
            </a:r>
            <a:r>
              <a:rPr lang="en-US" altLang="zh-CN" sz="1400" dirty="0" smtClean="0"/>
              <a:t>a2</a:t>
            </a:r>
            <a:endParaRPr lang="zh-CN" altLang="en-US" sz="14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6705981" y="47627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21205" y="5554885"/>
            <a:ext cx="13773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写代码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1161365" y="5842917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4617749" y="584291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553853" y="562689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b1</a:t>
            </a:r>
            <a:endParaRPr lang="zh-CN" altLang="en-US" sz="2000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11233373" y="62749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4545741" y="6274965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553853" y="605894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b2</a:t>
            </a:r>
            <a:endParaRPr lang="zh-CN" altLang="en-US" sz="2000" dirty="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5841885" y="47627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15697869" y="260255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04781" y="1594445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git</a:t>
            </a:r>
            <a:r>
              <a:rPr lang="zh-CN" altLang="en-US" sz="1800" dirty="0" smtClean="0"/>
              <a:t>的特点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zh-CN" altLang="en-US" sz="1800" dirty="0" smtClean="0"/>
              <a:t>中央服务</a:t>
            </a:r>
            <a:r>
              <a:rPr lang="zh-CN" altLang="en-US" sz="1800" dirty="0" smtClean="0"/>
              <a:t>器可以有，也可以没有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、可以不联网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、上传代码是以文件流的形式上传的，速度快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2019-12-30T02:56:22Z</dcterms:modified>
</cp:coreProperties>
</file>