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77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144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大自然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131840" y="48351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47664" y="771550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84168" y="12347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在自然界中，一切事物都可以看做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对象</a:t>
            </a:r>
            <a:r>
              <a:rPr lang="zh-CN" altLang="en-US" sz="1400" dirty="0" smtClean="0"/>
              <a:t>，对象就是一个泛指，他可以指代任何事物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84168" y="1203598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把抽象的对象按照特点进行分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大类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小类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，把类的公有特点进行提取和封装，放到各自对应的类别中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771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生物类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771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非生物类</a:t>
            </a:r>
            <a:endParaRPr lang="zh-CN" altLang="en-US" dirty="0"/>
          </a:p>
        </p:txBody>
      </p:sp>
      <p:sp>
        <p:nvSpPr>
          <p:cNvPr id="23" name="左箭头 22"/>
          <p:cNvSpPr/>
          <p:nvPr/>
        </p:nvSpPr>
        <p:spPr>
          <a:xfrm>
            <a:off x="827584" y="843558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7504" y="699542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1619672" y="113159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55576" y="156363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95736" y="15636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动物类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5536" y="15636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植物类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3059832" y="170765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91880" y="1563638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555776" y="185167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547664" y="242773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9832" y="2427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哺</a:t>
            </a:r>
            <a:r>
              <a:rPr lang="zh-CN" altLang="en-US" dirty="0" smtClean="0"/>
              <a:t>乳动物类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9592" y="2427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卵生动物类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>
          <a:xfrm>
            <a:off x="4355976" y="249974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788024" y="2355726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707904" y="278777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627784" y="336383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39752" y="33638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人类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55976" y="3363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非人类</a:t>
            </a:r>
            <a:endParaRPr lang="zh-CN" altLang="en-US" dirty="0"/>
          </a:p>
        </p:txBody>
      </p:sp>
      <p:sp>
        <p:nvSpPr>
          <p:cNvPr id="53" name="左箭头 52"/>
          <p:cNvSpPr/>
          <p:nvPr/>
        </p:nvSpPr>
        <p:spPr>
          <a:xfrm>
            <a:off x="1979712" y="3507854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59632" y="3363838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2555776" y="365187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907704" y="401191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75656" y="40119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男人类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43808" y="40119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女人类</a:t>
            </a:r>
            <a:endParaRPr lang="zh-CN" altLang="en-US" dirty="0"/>
          </a:p>
        </p:txBody>
      </p:sp>
      <p:sp>
        <p:nvSpPr>
          <p:cNvPr id="66" name="左箭头 65"/>
          <p:cNvSpPr/>
          <p:nvPr/>
        </p:nvSpPr>
        <p:spPr>
          <a:xfrm>
            <a:off x="1115616" y="4083918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95536" y="3939902"/>
            <a:ext cx="720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公共的特点</a:t>
            </a:r>
            <a:endParaRPr lang="zh-CN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975648" y="2139702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把类中派生出来的具体的事物叫做当前类的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实例</a:t>
            </a:r>
            <a:r>
              <a:rPr lang="zh-CN" altLang="en-US" sz="1400" dirty="0" smtClean="0"/>
              <a:t>，实例拥有自己的特点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私有属性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，而且还拥有当前类的特点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公有属性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3608" y="444395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汪伟就是男人类的一个实例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43608" y="473199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刘阳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就是男人类的一个实例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8460432" y="1491630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88224" y="2571750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75648" y="3219822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我们研究面向对象，其实就是研究的类、实例、对象之间的关系和各自的特点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中数据类型的分类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283968" y="33950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35696" y="771550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3648" y="771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</a:t>
            </a:r>
            <a:r>
              <a:rPr lang="zh-CN" altLang="en-US" dirty="0" smtClean="0"/>
              <a:t>本类型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771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引用类型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1080120" y="915566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99542"/>
            <a:ext cx="100811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公共的特点</a:t>
            </a:r>
            <a:endParaRPr lang="zh-CN" altLang="en-US" sz="1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907704" y="113159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23528" y="163564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163564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umber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03648" y="163564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16356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213970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1995686"/>
            <a:ext cx="63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‘12’</a:t>
            </a:r>
          </a:p>
          <a:p>
            <a:r>
              <a:rPr lang="en-US" altLang="zh-CN" dirty="0" smtClean="0"/>
              <a:t>‘ww’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732240" y="105958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88024" y="1563638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27984" y="156363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96336" y="156363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4932040" y="192367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347864" y="257175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7824" y="257175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95936" y="2571750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257175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RegExp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全屏显示(16:9)</PresentationFormat>
  <Paragraphs>38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2020-01-03T10:27:25Z</dcterms:modified>
</cp:coreProperties>
</file>