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8002250" cy="9001125"/>
  <p:notesSz cx="6858000" cy="9144000"/>
  <p:defaultTextStyle>
    <a:defPPr>
      <a:defRPr lang="zh-CN"/>
    </a:defPPr>
    <a:lvl1pPr marL="0" algn="l" defTabSz="154305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71525" algn="l" defTabSz="154305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43050" algn="l" defTabSz="154305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314575" algn="l" defTabSz="154305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86100" algn="l" defTabSz="154305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57625" algn="l" defTabSz="154305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629150" algn="l" defTabSz="154305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400675" algn="l" defTabSz="154305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72200" algn="l" defTabSz="154305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1632" y="-326"/>
      </p:cViewPr>
      <p:guideLst>
        <p:guide orient="horz" pos="2835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169" y="2796183"/>
            <a:ext cx="15301913" cy="19294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0338" y="5100637"/>
            <a:ext cx="12601575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14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57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2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00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3051631" y="360463"/>
            <a:ext cx="4050506" cy="768012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113" y="360463"/>
            <a:ext cx="11851481" cy="76801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53" y="5784057"/>
            <a:ext cx="15301913" cy="1787723"/>
          </a:xfrm>
        </p:spPr>
        <p:txBody>
          <a:bodyPr anchor="t"/>
          <a:lstStyle>
            <a:lvl1pPr algn="l">
              <a:defRPr sz="6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053" y="3815062"/>
            <a:ext cx="15301913" cy="1968995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71525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54305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1457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0861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85762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2915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0067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172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2" y="2100263"/>
            <a:ext cx="7950994" cy="5940326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4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51144" y="2100263"/>
            <a:ext cx="7950994" cy="5940326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4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0113" y="2014836"/>
            <a:ext cx="7954120" cy="839688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71525" indent="0">
              <a:buNone/>
              <a:defRPr sz="3400" b="1"/>
            </a:lvl2pPr>
            <a:lvl3pPr marL="1543050" indent="0">
              <a:buNone/>
              <a:defRPr sz="3000" b="1"/>
            </a:lvl3pPr>
            <a:lvl4pPr marL="2314575" indent="0">
              <a:buNone/>
              <a:defRPr sz="2700" b="1"/>
            </a:lvl4pPr>
            <a:lvl5pPr marL="3086100" indent="0">
              <a:buNone/>
              <a:defRPr sz="2700" b="1"/>
            </a:lvl5pPr>
            <a:lvl6pPr marL="3857625" indent="0">
              <a:buNone/>
              <a:defRPr sz="2700" b="1"/>
            </a:lvl6pPr>
            <a:lvl7pPr marL="4629150" indent="0">
              <a:buNone/>
              <a:defRPr sz="2700" b="1"/>
            </a:lvl7pPr>
            <a:lvl8pPr marL="5400675" indent="0">
              <a:buNone/>
              <a:defRPr sz="2700" b="1"/>
            </a:lvl8pPr>
            <a:lvl9pPr marL="6172200" indent="0">
              <a:buNone/>
              <a:defRPr sz="2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00113" y="2854523"/>
            <a:ext cx="7954120" cy="5186066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144894" y="2014836"/>
            <a:ext cx="7957245" cy="839688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71525" indent="0">
              <a:buNone/>
              <a:defRPr sz="3400" b="1"/>
            </a:lvl2pPr>
            <a:lvl3pPr marL="1543050" indent="0">
              <a:buNone/>
              <a:defRPr sz="3000" b="1"/>
            </a:lvl3pPr>
            <a:lvl4pPr marL="2314575" indent="0">
              <a:buNone/>
              <a:defRPr sz="2700" b="1"/>
            </a:lvl4pPr>
            <a:lvl5pPr marL="3086100" indent="0">
              <a:buNone/>
              <a:defRPr sz="2700" b="1"/>
            </a:lvl5pPr>
            <a:lvl6pPr marL="3857625" indent="0">
              <a:buNone/>
              <a:defRPr sz="2700" b="1"/>
            </a:lvl6pPr>
            <a:lvl7pPr marL="4629150" indent="0">
              <a:buNone/>
              <a:defRPr sz="2700" b="1"/>
            </a:lvl7pPr>
            <a:lvl8pPr marL="5400675" indent="0">
              <a:buNone/>
              <a:defRPr sz="2700" b="1"/>
            </a:lvl8pPr>
            <a:lvl9pPr marL="6172200" indent="0">
              <a:buNone/>
              <a:defRPr sz="2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144894" y="2854523"/>
            <a:ext cx="7957245" cy="5186066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4" y="358378"/>
            <a:ext cx="5922616" cy="1525191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8380" y="358379"/>
            <a:ext cx="10063758" cy="7682211"/>
          </a:xfrm>
        </p:spPr>
        <p:txBody>
          <a:bodyPr/>
          <a:lstStyle>
            <a:lvl1pPr>
              <a:defRPr sz="5400"/>
            </a:lvl1pPr>
            <a:lvl2pPr>
              <a:defRPr sz="47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00114" y="1883570"/>
            <a:ext cx="5922616" cy="6157020"/>
          </a:xfrm>
        </p:spPr>
        <p:txBody>
          <a:bodyPr/>
          <a:lstStyle>
            <a:lvl1pPr marL="0" indent="0">
              <a:buNone/>
              <a:defRPr sz="2400"/>
            </a:lvl1pPr>
            <a:lvl2pPr marL="771525" indent="0">
              <a:buNone/>
              <a:defRPr sz="2000"/>
            </a:lvl2pPr>
            <a:lvl3pPr marL="1543050" indent="0">
              <a:buNone/>
              <a:defRPr sz="1700"/>
            </a:lvl3pPr>
            <a:lvl4pPr marL="2314575" indent="0">
              <a:buNone/>
              <a:defRPr sz="1500"/>
            </a:lvl4pPr>
            <a:lvl5pPr marL="3086100" indent="0">
              <a:buNone/>
              <a:defRPr sz="1500"/>
            </a:lvl5pPr>
            <a:lvl6pPr marL="3857625" indent="0">
              <a:buNone/>
              <a:defRPr sz="1500"/>
            </a:lvl6pPr>
            <a:lvl7pPr marL="4629150" indent="0">
              <a:buNone/>
              <a:defRPr sz="1500"/>
            </a:lvl7pPr>
            <a:lvl8pPr marL="5400675" indent="0">
              <a:buNone/>
              <a:defRPr sz="1500"/>
            </a:lvl8pPr>
            <a:lvl9pPr marL="6172200" indent="0"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8567" y="6300787"/>
            <a:ext cx="10801350" cy="743844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528567" y="804267"/>
            <a:ext cx="10801350" cy="5400675"/>
          </a:xfrm>
        </p:spPr>
        <p:txBody>
          <a:bodyPr/>
          <a:lstStyle>
            <a:lvl1pPr marL="0" indent="0">
              <a:buNone/>
              <a:defRPr sz="5400"/>
            </a:lvl1pPr>
            <a:lvl2pPr marL="771525" indent="0">
              <a:buNone/>
              <a:defRPr sz="4700"/>
            </a:lvl2pPr>
            <a:lvl3pPr marL="1543050" indent="0">
              <a:buNone/>
              <a:defRPr sz="4100"/>
            </a:lvl3pPr>
            <a:lvl4pPr marL="2314575" indent="0">
              <a:buNone/>
              <a:defRPr sz="3400"/>
            </a:lvl4pPr>
            <a:lvl5pPr marL="3086100" indent="0">
              <a:buNone/>
              <a:defRPr sz="3400"/>
            </a:lvl5pPr>
            <a:lvl6pPr marL="3857625" indent="0">
              <a:buNone/>
              <a:defRPr sz="3400"/>
            </a:lvl6pPr>
            <a:lvl7pPr marL="4629150" indent="0">
              <a:buNone/>
              <a:defRPr sz="3400"/>
            </a:lvl7pPr>
            <a:lvl8pPr marL="5400675" indent="0">
              <a:buNone/>
              <a:defRPr sz="3400"/>
            </a:lvl8pPr>
            <a:lvl9pPr marL="6172200" indent="0">
              <a:buNone/>
              <a:defRPr sz="3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528567" y="7044631"/>
            <a:ext cx="10801350" cy="1056381"/>
          </a:xfrm>
        </p:spPr>
        <p:txBody>
          <a:bodyPr/>
          <a:lstStyle>
            <a:lvl1pPr marL="0" indent="0">
              <a:buNone/>
              <a:defRPr sz="2400"/>
            </a:lvl1pPr>
            <a:lvl2pPr marL="771525" indent="0">
              <a:buNone/>
              <a:defRPr sz="2000"/>
            </a:lvl2pPr>
            <a:lvl3pPr marL="1543050" indent="0">
              <a:buNone/>
              <a:defRPr sz="1700"/>
            </a:lvl3pPr>
            <a:lvl4pPr marL="2314575" indent="0">
              <a:buNone/>
              <a:defRPr sz="1500"/>
            </a:lvl4pPr>
            <a:lvl5pPr marL="3086100" indent="0">
              <a:buNone/>
              <a:defRPr sz="1500"/>
            </a:lvl5pPr>
            <a:lvl6pPr marL="3857625" indent="0">
              <a:buNone/>
              <a:defRPr sz="1500"/>
            </a:lvl6pPr>
            <a:lvl7pPr marL="4629150" indent="0">
              <a:buNone/>
              <a:defRPr sz="1500"/>
            </a:lvl7pPr>
            <a:lvl8pPr marL="5400675" indent="0">
              <a:buNone/>
              <a:defRPr sz="1500"/>
            </a:lvl8pPr>
            <a:lvl9pPr marL="6172200" indent="0"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00113" y="360462"/>
            <a:ext cx="16202025" cy="1500188"/>
          </a:xfrm>
          <a:prstGeom prst="rect">
            <a:avLst/>
          </a:prstGeom>
        </p:spPr>
        <p:txBody>
          <a:bodyPr vert="horz" lIns="154305" tIns="77153" rIns="154305" bIns="7715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0113" y="2100263"/>
            <a:ext cx="16202025" cy="5940326"/>
          </a:xfrm>
          <a:prstGeom prst="rect">
            <a:avLst/>
          </a:prstGeom>
        </p:spPr>
        <p:txBody>
          <a:bodyPr vert="horz" lIns="154305" tIns="77153" rIns="154305" bIns="7715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0112" y="8342710"/>
            <a:ext cx="4200525" cy="479227"/>
          </a:xfrm>
          <a:prstGeom prst="rect">
            <a:avLst/>
          </a:prstGeom>
        </p:spPr>
        <p:txBody>
          <a:bodyPr vert="horz" lIns="154305" tIns="77153" rIns="154305" bIns="77153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150769" y="8342710"/>
            <a:ext cx="5700713" cy="479227"/>
          </a:xfrm>
          <a:prstGeom prst="rect">
            <a:avLst/>
          </a:prstGeom>
        </p:spPr>
        <p:txBody>
          <a:bodyPr vert="horz" lIns="154305" tIns="77153" rIns="154305" bIns="77153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01613" y="8342710"/>
            <a:ext cx="4200525" cy="479227"/>
          </a:xfrm>
          <a:prstGeom prst="rect">
            <a:avLst/>
          </a:prstGeom>
        </p:spPr>
        <p:txBody>
          <a:bodyPr vert="horz" lIns="154305" tIns="77153" rIns="154305" bIns="77153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43050" rtl="0" eaLnBrk="1" latinLnBrk="0" hangingPunct="1">
        <a:spcBef>
          <a:spcPct val="0"/>
        </a:spcBef>
        <a:buNone/>
        <a:defRPr sz="7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8644" indent="-578644" algn="l" defTabSz="1543050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253728" indent="-482203" algn="l" defTabSz="1543050" rtl="0" eaLnBrk="1" latinLnBrk="0" hangingPunct="1">
        <a:spcBef>
          <a:spcPct val="20000"/>
        </a:spcBef>
        <a:buFont typeface="Arial" pitchFamily="34" charset="0"/>
        <a:buChar char="–"/>
        <a:defRPr sz="4700" kern="1200">
          <a:solidFill>
            <a:schemeClr val="tx1"/>
          </a:solidFill>
          <a:latin typeface="+mn-lt"/>
          <a:ea typeface="+mn-ea"/>
          <a:cs typeface="+mn-cs"/>
        </a:defRPr>
      </a:lvl2pPr>
      <a:lvl3pPr marL="1928813" indent="-385763" algn="l" defTabSz="1543050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00338" indent="-385763" algn="l" defTabSz="1543050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471863" indent="-385763" algn="l" defTabSz="1543050" rtl="0" eaLnBrk="1" latinLnBrk="0" hangingPunct="1">
        <a:spcBef>
          <a:spcPct val="20000"/>
        </a:spcBef>
        <a:buFont typeface="Arial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243388" indent="-385763" algn="l" defTabSz="154305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14913" indent="-385763" algn="l" defTabSz="154305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786438" indent="-385763" algn="l" defTabSz="154305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57963" indent="-385763" algn="l" defTabSz="154305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54305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algn="l" defTabSz="154305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algn="l" defTabSz="154305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4575" algn="l" defTabSz="154305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algn="l" defTabSz="154305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57625" algn="l" defTabSz="154305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29150" algn="l" defTabSz="154305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0675" algn="l" defTabSz="154305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72200" algn="l" defTabSz="154305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94726" y="0"/>
            <a:ext cx="5707524" cy="10095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        function Fn(x, y) {</a:t>
            </a:r>
          </a:p>
          <a:p>
            <a:r>
              <a:rPr lang="en-US" altLang="zh-CN" sz="2000" dirty="0" smtClean="0"/>
              <a:t>            this.x = x;</a:t>
            </a:r>
          </a:p>
          <a:p>
            <a:r>
              <a:rPr lang="en-US" altLang="zh-CN" sz="2000" dirty="0" smtClean="0"/>
              <a:t>            this.y = y;</a:t>
            </a:r>
          </a:p>
          <a:p>
            <a:r>
              <a:rPr lang="en-US" altLang="zh-CN" sz="2000" dirty="0" smtClean="0"/>
              <a:t>            this.getX = function () {</a:t>
            </a:r>
          </a:p>
          <a:p>
            <a:r>
              <a:rPr lang="en-US" altLang="zh-CN" sz="2000" dirty="0" smtClean="0"/>
              <a:t>                console.log(this.x);</a:t>
            </a:r>
          </a:p>
          <a:p>
            <a:r>
              <a:rPr lang="en-US" altLang="zh-CN" sz="2000" dirty="0" smtClean="0"/>
              <a:t>            }</a:t>
            </a:r>
          </a:p>
          <a:p>
            <a:r>
              <a:rPr lang="en-US" altLang="zh-CN" sz="2000" dirty="0" smtClean="0"/>
              <a:t>        }</a:t>
            </a:r>
          </a:p>
          <a:p>
            <a:r>
              <a:rPr lang="en-US" altLang="zh-CN" sz="2000" dirty="0" smtClean="0"/>
              <a:t>        Fn.prototype.getX = function () {</a:t>
            </a:r>
          </a:p>
          <a:p>
            <a:r>
              <a:rPr lang="en-US" altLang="zh-CN" sz="2000" dirty="0" smtClean="0"/>
              <a:t>            return this</a:t>
            </a:r>
          </a:p>
          <a:p>
            <a:r>
              <a:rPr lang="en-US" altLang="zh-CN" sz="2000" dirty="0" smtClean="0"/>
              <a:t>        }</a:t>
            </a:r>
          </a:p>
          <a:p>
            <a:r>
              <a:rPr lang="en-US" altLang="zh-CN" sz="2000" dirty="0" smtClean="0"/>
              <a:t>        Fn.prototype.getY = function () {</a:t>
            </a:r>
          </a:p>
          <a:p>
            <a:r>
              <a:rPr lang="en-US" altLang="zh-CN" sz="2000" dirty="0" smtClean="0"/>
              <a:t>            console.log(this.z);</a:t>
            </a:r>
          </a:p>
          <a:p>
            <a:r>
              <a:rPr lang="en-US" altLang="zh-CN" sz="2000" dirty="0" smtClean="0"/>
              <a:t>        };</a:t>
            </a:r>
          </a:p>
          <a:p>
            <a:r>
              <a:rPr lang="en-US" altLang="zh-CN" sz="2000" dirty="0" smtClean="0"/>
              <a:t>        var f1 = new Fn(300, 200);</a:t>
            </a:r>
          </a:p>
          <a:p>
            <a:r>
              <a:rPr lang="en-US" altLang="zh-CN" sz="2000" dirty="0" smtClean="0"/>
              <a:t>        var f2 = new Fn(100, 200);</a:t>
            </a:r>
          </a:p>
          <a:p>
            <a:r>
              <a:rPr lang="en-US" altLang="zh-CN" sz="2000" dirty="0" smtClean="0"/>
              <a:t>        f1.__proto__.x = 300;</a:t>
            </a:r>
          </a:p>
          <a:p>
            <a:r>
              <a:rPr lang="en-US" altLang="zh-CN" sz="2000" dirty="0" smtClean="0"/>
              <a:t>        f1.__proto__.__proto__.z = 315;</a:t>
            </a:r>
          </a:p>
          <a:p>
            <a:r>
              <a:rPr lang="en-US" altLang="zh-CN" sz="2000" dirty="0" smtClean="0"/>
              <a:t>        f2.r = 300;</a:t>
            </a:r>
          </a:p>
          <a:p>
            <a:r>
              <a:rPr lang="en-US" altLang="zh-CN" sz="2000" dirty="0" smtClean="0"/>
              <a:t>        f1.x = "</a:t>
            </a:r>
            <a:r>
              <a:rPr lang="zh-CN" altLang="en-US" sz="2000" dirty="0" smtClean="0"/>
              <a:t>恭喜发财</a:t>
            </a:r>
            <a:r>
              <a:rPr lang="en-US" altLang="zh-CN" sz="2000" dirty="0" smtClean="0"/>
              <a:t>"</a:t>
            </a:r>
            <a:endParaRPr lang="zh-CN" altLang="en-US" sz="2000" dirty="0" smtClean="0"/>
          </a:p>
          <a:p>
            <a:r>
              <a:rPr lang="zh-CN" altLang="en-US" sz="2000" dirty="0" smtClean="0"/>
              <a:t>        </a:t>
            </a:r>
            <a:r>
              <a:rPr lang="en-US" altLang="zh-CN" sz="2000" dirty="0" smtClean="0"/>
              <a:t>f1.__proto__.eat = function () {</a:t>
            </a:r>
          </a:p>
          <a:p>
            <a:r>
              <a:rPr lang="en-US" altLang="zh-CN" sz="2000" dirty="0" smtClean="0"/>
              <a:t>            return this.z;</a:t>
            </a:r>
          </a:p>
          <a:p>
            <a:r>
              <a:rPr lang="en-US" altLang="zh-CN" sz="2000" dirty="0" smtClean="0"/>
              <a:t>        };</a:t>
            </a:r>
          </a:p>
          <a:p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        console.log(Fn.prototype.getX().x === f2.r</a:t>
            </a:r>
            <a:r>
              <a:rPr lang="en-US" altLang="zh-CN" sz="2000" dirty="0" smtClean="0"/>
              <a:t>);</a:t>
            </a:r>
          </a:p>
          <a:p>
            <a:r>
              <a:rPr lang="en-US" altLang="zh-CN" sz="2000" dirty="0" smtClean="0"/>
              <a:t> </a:t>
            </a:r>
            <a:r>
              <a:rPr lang="en-US" altLang="zh-CN" sz="2000" dirty="0" smtClean="0"/>
              <a:t>   // 300 === 300  true</a:t>
            </a:r>
            <a:endParaRPr lang="en-US" altLang="zh-CN" sz="2000" dirty="0" smtClean="0"/>
          </a:p>
          <a:p>
            <a:r>
              <a:rPr lang="en-US" altLang="zh-CN" sz="2000" dirty="0" smtClean="0"/>
              <a:t>        console.log(f1.z); </a:t>
            </a:r>
            <a:r>
              <a:rPr lang="en-US" altLang="zh-CN" sz="2000" dirty="0" smtClean="0"/>
              <a:t> // 315</a:t>
            </a:r>
            <a:endParaRPr lang="en-US" altLang="zh-CN" sz="2000" dirty="0" smtClean="0"/>
          </a:p>
          <a:p>
            <a:r>
              <a:rPr lang="en-US" altLang="zh-CN" sz="2000" dirty="0" smtClean="0"/>
              <a:t>        console.log(Fn.prototype.__proto__.__proto</a:t>
            </a:r>
            <a:r>
              <a:rPr lang="en-US" altLang="zh-CN" sz="2000" dirty="0" smtClean="0"/>
              <a:t>__);</a:t>
            </a:r>
          </a:p>
          <a:p>
            <a:r>
              <a:rPr lang="en-US" altLang="zh-CN" sz="2000" dirty="0" smtClean="0"/>
              <a:t> </a:t>
            </a:r>
            <a:r>
              <a:rPr lang="en-US" altLang="zh-CN" sz="2000" dirty="0" smtClean="0"/>
              <a:t>    // null</a:t>
            </a:r>
            <a:endParaRPr lang="en-US" altLang="zh-CN" sz="2000" dirty="0" smtClean="0"/>
          </a:p>
          <a:p>
            <a:r>
              <a:rPr lang="en-US" altLang="zh-CN" sz="2000" dirty="0" smtClean="0"/>
              <a:t>        console.log(f2.eat</a:t>
            </a:r>
            <a:r>
              <a:rPr lang="en-US" altLang="zh-CN" sz="2000" dirty="0" smtClean="0"/>
              <a:t>()); // 315</a:t>
            </a:r>
            <a:endParaRPr lang="en-US" altLang="zh-CN" sz="2000" dirty="0" smtClean="0"/>
          </a:p>
          <a:p>
            <a:r>
              <a:rPr lang="en-US" altLang="zh-CN" sz="2000" dirty="0" smtClean="0"/>
              <a:t>        console.log(Fn.prototype.getY</a:t>
            </a:r>
            <a:r>
              <a:rPr lang="en-US" altLang="zh-CN" sz="2000" dirty="0" smtClean="0"/>
              <a:t>()); // 315</a:t>
            </a:r>
            <a:endParaRPr lang="en-US" altLang="zh-CN" sz="2000" dirty="0" smtClean="0"/>
          </a:p>
          <a:p>
            <a:r>
              <a:rPr lang="en-US" altLang="zh-CN" sz="2000" dirty="0" smtClean="0"/>
              <a:t>        f1.getX</a:t>
            </a:r>
            <a:r>
              <a:rPr lang="en-US" altLang="zh-CN" sz="2000" dirty="0" smtClean="0"/>
              <a:t>(); //</a:t>
            </a:r>
            <a:r>
              <a:rPr lang="zh-CN" altLang="en-US" sz="2000" dirty="0" smtClean="0"/>
              <a:t>恭喜发财</a:t>
            </a:r>
            <a:endParaRPr lang="en-US" altLang="zh-CN" sz="2000" dirty="0" smtClean="0"/>
          </a:p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944341" y="3924498"/>
            <a:ext cx="2376264" cy="22322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64421" y="3348434"/>
            <a:ext cx="9476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16349" y="4428554"/>
            <a:ext cx="21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this.x</a:t>
            </a:r>
            <a:r>
              <a:rPr lang="en-US" altLang="zh-CN" sz="1400" dirty="0" smtClean="0"/>
              <a:t> = x;</a:t>
            </a:r>
          </a:p>
          <a:p>
            <a:r>
              <a:rPr lang="en-US" altLang="zh-CN" sz="1400" dirty="0" smtClean="0"/>
              <a:t> </a:t>
            </a:r>
            <a:r>
              <a:rPr lang="en-US" altLang="zh-CN" sz="1400" dirty="0" smtClean="0"/>
              <a:t>this.y</a:t>
            </a:r>
            <a:r>
              <a:rPr lang="en-US" altLang="zh-CN" sz="1400" dirty="0" smtClean="0"/>
              <a:t> = y;</a:t>
            </a:r>
          </a:p>
          <a:p>
            <a:r>
              <a:rPr lang="en-US" altLang="zh-CN" sz="1400" dirty="0" smtClean="0"/>
              <a:t>  </a:t>
            </a:r>
            <a:r>
              <a:rPr lang="en-US" altLang="zh-CN" sz="1400" dirty="0" smtClean="0"/>
              <a:t>this.getX</a:t>
            </a:r>
            <a:r>
              <a:rPr lang="en-US" altLang="zh-CN" sz="1400" dirty="0" smtClean="0"/>
              <a:t> = function </a:t>
            </a:r>
            <a:r>
              <a:rPr lang="en-US" altLang="zh-CN" sz="1400" dirty="0" smtClean="0"/>
              <a:t>()</a:t>
            </a:r>
          </a:p>
          <a:p>
            <a:r>
              <a:rPr lang="en-US" altLang="zh-CN" sz="1400" dirty="0" smtClean="0"/>
              <a:t>{</a:t>
            </a:r>
            <a:r>
              <a:rPr lang="en-US" altLang="zh-CN" sz="1400" dirty="0" smtClean="0"/>
              <a:t> console.log(this.x</a:t>
            </a:r>
            <a:r>
              <a:rPr lang="en-US" altLang="zh-CN" sz="1400" dirty="0" smtClean="0"/>
              <a:t>); </a:t>
            </a:r>
            <a:r>
              <a:rPr lang="en-US" altLang="zh-CN" sz="1400" dirty="0" smtClean="0"/>
              <a:t> </a:t>
            </a:r>
            <a:r>
              <a:rPr lang="en-US" altLang="zh-CN" sz="1400" dirty="0" smtClean="0"/>
              <a:t>} </a:t>
            </a:r>
            <a:endParaRPr lang="en-US" altLang="zh-CN" sz="1400" dirty="0" smtClean="0"/>
          </a:p>
        </p:txBody>
      </p:sp>
      <p:cxnSp>
        <p:nvCxnSpPr>
          <p:cNvPr id="9" name="直接连接符 8"/>
          <p:cNvCxnSpPr/>
          <p:nvPr/>
        </p:nvCxnSpPr>
        <p:spPr>
          <a:xfrm>
            <a:off x="1944341" y="5724698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32373" y="5580682"/>
            <a:ext cx="17424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968677" y="4356546"/>
            <a:ext cx="2016224" cy="1800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939275" y="593644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968677" y="4716586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84701" y="4356546"/>
            <a:ext cx="1623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constructor</a:t>
            </a:r>
            <a:endParaRPr lang="zh-CN" altLang="en-US" sz="2400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4440238" y="4612952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16749" y="4644578"/>
            <a:ext cx="7967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getX:f</a:t>
            </a:r>
          </a:p>
          <a:p>
            <a:r>
              <a:rPr lang="en-US" altLang="zh-CN" sz="2000" dirty="0" smtClean="0"/>
              <a:t>getY:f</a:t>
            </a:r>
          </a:p>
          <a:p>
            <a:r>
              <a:rPr lang="en-US" altLang="zh-CN" sz="2000" dirty="0" smtClean="0"/>
              <a:t>x:300</a:t>
            </a:r>
          </a:p>
          <a:p>
            <a:r>
              <a:rPr lang="en-US" altLang="zh-CN" sz="2000" dirty="0" smtClean="0"/>
              <a:t>e</a:t>
            </a:r>
            <a:r>
              <a:rPr lang="en-US" altLang="zh-CN" sz="2000" dirty="0" smtClean="0"/>
              <a:t>at:f</a:t>
            </a:r>
            <a:endParaRPr lang="zh-CN" altLang="en-US" sz="2000" dirty="0"/>
          </a:p>
        </p:txBody>
      </p:sp>
      <p:sp>
        <p:nvSpPr>
          <p:cNvPr id="20" name="圆角矩形 19"/>
          <p:cNvSpPr/>
          <p:nvPr/>
        </p:nvSpPr>
        <p:spPr>
          <a:xfrm>
            <a:off x="4032573" y="7380882"/>
            <a:ext cx="1656184" cy="12961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464621" y="7020842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f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实例</a:t>
            </a:r>
            <a:endParaRPr lang="zh-CN" alt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4320605" y="7380882"/>
            <a:ext cx="1299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X:’</a:t>
            </a:r>
            <a:r>
              <a:rPr lang="zh-CN" altLang="en-US" sz="1600" dirty="0" smtClean="0"/>
              <a:t>恭喜发财</a:t>
            </a:r>
            <a:r>
              <a:rPr lang="en-US" altLang="zh-CN" sz="1600" dirty="0" smtClean="0"/>
              <a:t>’,</a:t>
            </a:r>
          </a:p>
          <a:p>
            <a:r>
              <a:rPr lang="en-US" altLang="zh-CN" sz="1600" dirty="0" smtClean="0"/>
              <a:t>Y:200,</a:t>
            </a:r>
          </a:p>
          <a:p>
            <a:r>
              <a:rPr lang="en-US" altLang="zh-CN" sz="1600" dirty="0" smtClean="0"/>
              <a:t>getX:f</a:t>
            </a:r>
            <a:endParaRPr lang="zh-CN" altLang="en-US" sz="1600" dirty="0"/>
          </a:p>
        </p:txBody>
      </p:sp>
      <p:sp>
        <p:nvSpPr>
          <p:cNvPr id="23" name="圆角矩形 22"/>
          <p:cNvSpPr/>
          <p:nvPr/>
        </p:nvSpPr>
        <p:spPr>
          <a:xfrm>
            <a:off x="6336829" y="7380882"/>
            <a:ext cx="1656184" cy="12961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768877" y="7020842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f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实例</a:t>
            </a:r>
            <a:endParaRPr lang="zh-CN" altLang="en-US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6840885" y="7380882"/>
            <a:ext cx="7088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X:100,</a:t>
            </a:r>
          </a:p>
          <a:p>
            <a:r>
              <a:rPr lang="en-US" altLang="zh-CN" sz="1600" dirty="0" smtClean="0"/>
              <a:t>Y:200,</a:t>
            </a:r>
          </a:p>
          <a:p>
            <a:r>
              <a:rPr lang="en-US" altLang="zh-CN" sz="1600" dirty="0" smtClean="0"/>
              <a:t>getX:f</a:t>
            </a:r>
          </a:p>
          <a:p>
            <a:r>
              <a:rPr lang="en-US" altLang="zh-CN" sz="1600" dirty="0" smtClean="0"/>
              <a:t>r</a:t>
            </a:r>
            <a:r>
              <a:rPr lang="en-US" altLang="zh-CN" sz="1600" dirty="0" smtClean="0"/>
              <a:t>:300</a:t>
            </a:r>
            <a:endParaRPr lang="zh-CN" altLang="en-US" sz="1600" dirty="0"/>
          </a:p>
        </p:txBody>
      </p:sp>
      <p:cxnSp>
        <p:nvCxnSpPr>
          <p:cNvPr id="27" name="直接连接符 26"/>
          <p:cNvCxnSpPr/>
          <p:nvPr/>
        </p:nvCxnSpPr>
        <p:spPr>
          <a:xfrm>
            <a:off x="4032573" y="8388994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48597" y="8316986"/>
            <a:ext cx="1271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__proto__</a:t>
            </a:r>
            <a:endParaRPr lang="zh-CN" altLang="en-US" sz="2000" dirty="0"/>
          </a:p>
        </p:txBody>
      </p:sp>
      <p:cxnSp>
        <p:nvCxnSpPr>
          <p:cNvPr id="31" name="直接连接符 30"/>
          <p:cNvCxnSpPr/>
          <p:nvPr/>
        </p:nvCxnSpPr>
        <p:spPr>
          <a:xfrm>
            <a:off x="6336829" y="8388994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80845" y="8316986"/>
            <a:ext cx="1271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__proto__</a:t>
            </a:r>
            <a:endParaRPr lang="zh-CN" altLang="en-US" sz="2000" dirty="0"/>
          </a:p>
        </p:txBody>
      </p:sp>
      <p:cxnSp>
        <p:nvCxnSpPr>
          <p:cNvPr id="37" name="形状 36"/>
          <p:cNvCxnSpPr>
            <a:stCxn id="28" idx="3"/>
            <a:endCxn id="11" idx="2"/>
          </p:cNvCxnSpPr>
          <p:nvPr/>
        </p:nvCxnSpPr>
        <p:spPr>
          <a:xfrm flipV="1">
            <a:off x="5519907" y="6156746"/>
            <a:ext cx="456882" cy="2360295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形状 38"/>
          <p:cNvCxnSpPr>
            <a:stCxn id="32" idx="1"/>
            <a:endCxn id="11" idx="2"/>
          </p:cNvCxnSpPr>
          <p:nvPr/>
        </p:nvCxnSpPr>
        <p:spPr>
          <a:xfrm rot="10800000">
            <a:off x="5976789" y="6156747"/>
            <a:ext cx="504056" cy="2360295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9433173" y="1044178"/>
            <a:ext cx="2376264" cy="22322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9865221" y="468114"/>
            <a:ext cx="15985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9433173" y="2844378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721205" y="2700362"/>
            <a:ext cx="17424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7056909" y="1836266"/>
            <a:ext cx="2016224" cy="14401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>
            <a:off x="7056909" y="2196306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272933" y="1764258"/>
            <a:ext cx="1623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constructor</a:t>
            </a:r>
            <a:endParaRPr lang="zh-CN" altLang="en-US" sz="2400" dirty="0"/>
          </a:p>
        </p:txBody>
      </p:sp>
      <p:cxnSp>
        <p:nvCxnSpPr>
          <p:cNvPr id="51" name="直接箭头连接符 50"/>
          <p:cNvCxnSpPr>
            <a:stCxn id="44" idx="1"/>
          </p:cNvCxnSpPr>
          <p:nvPr/>
        </p:nvCxnSpPr>
        <p:spPr>
          <a:xfrm flipH="1">
            <a:off x="9145141" y="2977361"/>
            <a:ext cx="576064" cy="11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8785101" y="205229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968677" y="5868714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400725" y="5796706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__proto__</a:t>
            </a:r>
            <a:endParaRPr lang="zh-CN" altLang="en-US" sz="1800" dirty="0"/>
          </a:p>
        </p:txBody>
      </p:sp>
      <p:cxnSp>
        <p:nvCxnSpPr>
          <p:cNvPr id="58" name="形状 57"/>
          <p:cNvCxnSpPr>
            <a:stCxn id="56" idx="3"/>
            <a:endCxn id="46" idx="2"/>
          </p:cNvCxnSpPr>
          <p:nvPr/>
        </p:nvCxnSpPr>
        <p:spPr>
          <a:xfrm flipV="1">
            <a:off x="6563672" y="3276426"/>
            <a:ext cx="1501349" cy="2704946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7056909" y="2988394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488957" y="2916386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__proto__</a:t>
            </a:r>
            <a:endParaRPr lang="zh-CN" altLang="en-US" sz="1800" dirty="0"/>
          </a:p>
        </p:txBody>
      </p:sp>
      <p:cxnSp>
        <p:nvCxnSpPr>
          <p:cNvPr id="63" name="形状 62"/>
          <p:cNvCxnSpPr>
            <a:stCxn id="61" idx="3"/>
          </p:cNvCxnSpPr>
          <p:nvPr/>
        </p:nvCxnSpPr>
        <p:spPr>
          <a:xfrm>
            <a:off x="8651904" y="3101052"/>
            <a:ext cx="205205" cy="463406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497069" y="3564458"/>
            <a:ext cx="7649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776989" y="219630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z</a:t>
            </a:r>
            <a:r>
              <a:rPr lang="en-US" altLang="zh-CN" sz="1800" dirty="0" smtClean="0"/>
              <a:t>:315</a:t>
            </a:r>
            <a:endParaRPr lang="zh-CN" altLang="en-US" sz="1800" dirty="0"/>
          </a:p>
        </p:txBody>
      </p:sp>
      <p:sp>
        <p:nvSpPr>
          <p:cNvPr id="68" name="TextBox 67"/>
          <p:cNvSpPr txBox="1"/>
          <p:nvPr/>
        </p:nvSpPr>
        <p:spPr>
          <a:xfrm>
            <a:off x="8209037" y="4212530"/>
            <a:ext cx="40324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1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Object</a:t>
            </a:r>
            <a:r>
              <a:rPr lang="zh-CN" altLang="en-US" sz="1800" dirty="0" smtClean="0"/>
              <a:t>是所有对象的基类</a:t>
            </a:r>
            <a:endParaRPr lang="en-US" altLang="zh-CN" sz="1800" dirty="0" smtClean="0"/>
          </a:p>
          <a:p>
            <a:r>
              <a:rPr lang="en-US" altLang="zh-CN" sz="1800" dirty="0" smtClean="0"/>
              <a:t>2</a:t>
            </a:r>
            <a:r>
              <a:rPr lang="zh-CN" altLang="en-US" sz="1800" dirty="0" smtClean="0"/>
              <a:t>、在对象里获取一个属性名所对应的属性值，先看自己私有的有没有，如果没有就通过</a:t>
            </a:r>
            <a:r>
              <a:rPr lang="en-US" altLang="zh-CN" sz="1800" dirty="0" smtClean="0"/>
              <a:t>__proto__</a:t>
            </a:r>
            <a:r>
              <a:rPr lang="zh-CN" altLang="en-US" sz="1800" dirty="0" smtClean="0"/>
              <a:t>找到当前所属类的原型，如果还没有，就通过原型的</a:t>
            </a:r>
            <a:r>
              <a:rPr lang="en-US" altLang="zh-CN" sz="1800" dirty="0" smtClean="0"/>
              <a:t>__proto__</a:t>
            </a:r>
            <a:r>
              <a:rPr lang="zh-CN" altLang="en-US" sz="1800" dirty="0" smtClean="0"/>
              <a:t>找到原型的所属类的原型，直到找到</a:t>
            </a:r>
            <a:r>
              <a:rPr lang="en-US" altLang="zh-CN" sz="1800" dirty="0" smtClean="0"/>
              <a:t>Object</a:t>
            </a:r>
            <a:r>
              <a:rPr lang="zh-CN" altLang="en-US" sz="1800" dirty="0" smtClean="0"/>
              <a:t>的原型为止，如果还没有，那就是</a:t>
            </a:r>
            <a:r>
              <a:rPr lang="en-US" altLang="zh-CN" sz="1800" dirty="0" smtClean="0"/>
              <a:t>undefined</a:t>
            </a:r>
            <a:r>
              <a:rPr lang="zh-CN" altLang="en-US" sz="1800" dirty="0" smtClean="0"/>
              <a:t>，这种一级一级向上查找就会形成原型链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112693" y="4428554"/>
            <a:ext cx="2376264" cy="22322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832773" y="3852490"/>
            <a:ext cx="9476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112693" y="6228754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00725" y="6084738"/>
            <a:ext cx="17424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8137029" y="4860602"/>
            <a:ext cx="2016224" cy="1800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8137029" y="5220642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53053" y="4860602"/>
            <a:ext cx="1623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constructor</a:t>
            </a:r>
            <a:endParaRPr lang="zh-CN" altLang="en-US" sz="2400" dirty="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7608590" y="511700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10585301" y="972170"/>
            <a:ext cx="2376264" cy="22322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1017349" y="396106"/>
            <a:ext cx="15985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10585301" y="2772370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873333" y="2628354"/>
            <a:ext cx="17424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8209037" y="1764258"/>
            <a:ext cx="2016224" cy="14401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209037" y="2124298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425061" y="1692250"/>
            <a:ext cx="1623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constructor</a:t>
            </a:r>
            <a:endParaRPr lang="zh-CN" altLang="en-US" sz="2400" dirty="0"/>
          </a:p>
        </p:txBody>
      </p:sp>
      <p:cxnSp>
        <p:nvCxnSpPr>
          <p:cNvPr id="22" name="直接箭头连接符 21"/>
          <p:cNvCxnSpPr>
            <a:stCxn id="18" idx="1"/>
          </p:cNvCxnSpPr>
          <p:nvPr/>
        </p:nvCxnSpPr>
        <p:spPr>
          <a:xfrm flipH="1">
            <a:off x="10297269" y="2905353"/>
            <a:ext cx="576064" cy="11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9937229" y="198028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8137029" y="6372770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569077" y="6300762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__proto__</a:t>
            </a:r>
            <a:endParaRPr lang="zh-CN" altLang="en-US" sz="1800" dirty="0"/>
          </a:p>
        </p:txBody>
      </p:sp>
      <p:cxnSp>
        <p:nvCxnSpPr>
          <p:cNvPr id="27" name="直接连接符 26"/>
          <p:cNvCxnSpPr/>
          <p:nvPr/>
        </p:nvCxnSpPr>
        <p:spPr>
          <a:xfrm>
            <a:off x="8209037" y="2916386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641085" y="2844378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__proto__</a:t>
            </a:r>
            <a:endParaRPr lang="zh-CN" altLang="en-US" sz="1800" dirty="0"/>
          </a:p>
        </p:txBody>
      </p:sp>
      <p:cxnSp>
        <p:nvCxnSpPr>
          <p:cNvPr id="29" name="形状 28"/>
          <p:cNvCxnSpPr>
            <a:stCxn id="28" idx="3"/>
          </p:cNvCxnSpPr>
          <p:nvPr/>
        </p:nvCxnSpPr>
        <p:spPr>
          <a:xfrm>
            <a:off x="9804032" y="3029044"/>
            <a:ext cx="205205" cy="463406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649197" y="3492450"/>
            <a:ext cx="7649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465863" y="0"/>
            <a:ext cx="6180666" cy="8494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        function Fn() {</a:t>
            </a:r>
          </a:p>
          <a:p>
            <a:r>
              <a:rPr lang="en-US" altLang="zh-CN" sz="2800" dirty="0" smtClean="0"/>
              <a:t>            this.x = 100;</a:t>
            </a:r>
          </a:p>
          <a:p>
            <a:r>
              <a:rPr lang="en-US" altLang="zh-CN" sz="2800" dirty="0" smtClean="0"/>
              <a:t>            this.y = 100;</a:t>
            </a:r>
          </a:p>
          <a:p>
            <a:r>
              <a:rPr lang="en-US" altLang="zh-CN" sz="2800" dirty="0" smtClean="0"/>
              <a:t>        };</a:t>
            </a:r>
          </a:p>
          <a:p>
            <a:r>
              <a:rPr lang="en-US" altLang="zh-CN" sz="2800" dirty="0" smtClean="0"/>
              <a:t>        Fn.prototype.getX = function () {</a:t>
            </a:r>
          </a:p>
          <a:p>
            <a:r>
              <a:rPr lang="en-US" altLang="zh-CN" sz="2800" dirty="0" smtClean="0"/>
              <a:t>            console.log(this.x)</a:t>
            </a:r>
          </a:p>
          <a:p>
            <a:r>
              <a:rPr lang="en-US" altLang="zh-CN" sz="2800" dirty="0" smtClean="0"/>
              <a:t>        };</a:t>
            </a:r>
          </a:p>
          <a:p>
            <a:r>
              <a:rPr lang="en-US" altLang="zh-CN" sz="2800" dirty="0" smtClean="0"/>
              <a:t>        let f1 = new Fn;</a:t>
            </a:r>
          </a:p>
          <a:p>
            <a:r>
              <a:rPr lang="en-US" altLang="zh-CN" sz="2800" dirty="0" smtClean="0"/>
              <a:t>        Fn.prototype = {</a:t>
            </a:r>
          </a:p>
          <a:p>
            <a:r>
              <a:rPr lang="en-US" altLang="zh-CN" sz="2800" dirty="0" smtClean="0"/>
              <a:t>            getY: function () {</a:t>
            </a:r>
          </a:p>
          <a:p>
            <a:r>
              <a:rPr lang="en-US" altLang="zh-CN" sz="2800" dirty="0" smtClean="0"/>
              <a:t>                console.log(this.y)</a:t>
            </a:r>
          </a:p>
          <a:p>
            <a:r>
              <a:rPr lang="en-US" altLang="zh-CN" sz="2800" dirty="0" smtClean="0"/>
              <a:t>            }</a:t>
            </a:r>
          </a:p>
          <a:p>
            <a:r>
              <a:rPr lang="en-US" altLang="zh-CN" sz="2800" dirty="0" smtClean="0"/>
              <a:t>        };</a:t>
            </a:r>
          </a:p>
          <a:p>
            <a:r>
              <a:rPr lang="en-US" altLang="zh-CN" sz="2800" dirty="0" smtClean="0"/>
              <a:t>        let f2 = new Fn;</a:t>
            </a:r>
          </a:p>
          <a:p>
            <a:r>
              <a:rPr lang="en-US" altLang="zh-CN" sz="2800" dirty="0" smtClean="0"/>
              <a:t>        console.log(f1.getX</a:t>
            </a:r>
            <a:r>
              <a:rPr lang="en-US" altLang="zh-CN" sz="2800" dirty="0" smtClean="0"/>
              <a:t>); // f</a:t>
            </a:r>
            <a:endParaRPr lang="en-US" altLang="zh-CN" sz="2800" dirty="0" smtClean="0"/>
          </a:p>
          <a:p>
            <a:r>
              <a:rPr lang="en-US" altLang="zh-CN" sz="2800" dirty="0" smtClean="0"/>
              <a:t>        console.log(f2.getX</a:t>
            </a:r>
            <a:r>
              <a:rPr lang="en-US" altLang="zh-CN" sz="2800" dirty="0" smtClean="0"/>
              <a:t>); // un</a:t>
            </a:r>
            <a:endParaRPr lang="en-US" altLang="zh-CN" sz="2800" dirty="0" smtClean="0"/>
          </a:p>
          <a:p>
            <a:r>
              <a:rPr lang="en-US" altLang="zh-CN" sz="2800" dirty="0" smtClean="0"/>
              <a:t>        console.log(f1.constructor</a:t>
            </a:r>
            <a:r>
              <a:rPr lang="en-US" altLang="zh-CN" sz="2800" dirty="0" smtClean="0"/>
              <a:t>); // Fn</a:t>
            </a:r>
            <a:endParaRPr lang="en-US" altLang="zh-CN" sz="2800" dirty="0" smtClean="0"/>
          </a:p>
          <a:p>
            <a:r>
              <a:rPr lang="en-US" altLang="zh-CN" sz="2800" dirty="0" smtClean="0"/>
              <a:t>        console.log(f2.constructor</a:t>
            </a:r>
            <a:r>
              <a:rPr lang="en-US" altLang="zh-CN" sz="2800" dirty="0" smtClean="0"/>
              <a:t>); // Ob</a:t>
            </a:r>
            <a:endParaRPr lang="en-US" altLang="zh-CN" sz="2800" dirty="0" smtClean="0"/>
          </a:p>
          <a:p>
            <a:r>
              <a:rPr lang="en-US" altLang="zh-CN" sz="2800" dirty="0" smtClean="0"/>
              <a:t>        console.log(Fn.prototype</a:t>
            </a:r>
            <a:r>
              <a:rPr lang="en-US" altLang="zh-CN" sz="2800" dirty="0" smtClean="0"/>
              <a:t>); // {getY:f}</a:t>
            </a:r>
            <a:endParaRPr lang="en-US" altLang="zh-CN" sz="2800" dirty="0" smtClean="0"/>
          </a:p>
          <a:p>
            <a:endParaRPr lang="zh-CN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5544741" y="4716586"/>
            <a:ext cx="14430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this.x = 100;</a:t>
            </a:r>
          </a:p>
          <a:p>
            <a:r>
              <a:rPr lang="en-US" altLang="zh-CN" sz="2000" dirty="0" smtClean="0"/>
              <a:t>this.y</a:t>
            </a:r>
            <a:r>
              <a:rPr lang="en-US" altLang="zh-CN" sz="2000" dirty="0" smtClean="0"/>
              <a:t> = 100;</a:t>
            </a:r>
          </a:p>
          <a:p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569077" y="5436666"/>
            <a:ext cx="10995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getX:f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5472733" y="7380882"/>
            <a:ext cx="1872208" cy="16202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832773" y="6804818"/>
            <a:ext cx="12666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</a:t>
            </a:r>
            <a:r>
              <a:rPr lang="en-US" altLang="zh-CN" dirty="0" smtClean="0"/>
              <a:t>1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760765" y="7308874"/>
            <a:ext cx="14590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X:100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Y:100</a:t>
            </a:r>
            <a:endParaRPr lang="zh-CN" altLang="en-US" dirty="0"/>
          </a:p>
        </p:txBody>
      </p:sp>
      <p:cxnSp>
        <p:nvCxnSpPr>
          <p:cNvPr id="40" name="直接连接符 39"/>
          <p:cNvCxnSpPr/>
          <p:nvPr/>
        </p:nvCxnSpPr>
        <p:spPr>
          <a:xfrm>
            <a:off x="5472733" y="8533010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688757" y="8539460"/>
            <a:ext cx="148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__proto__</a:t>
            </a:r>
            <a:endParaRPr lang="zh-CN" altLang="en-US" sz="2400" dirty="0"/>
          </a:p>
        </p:txBody>
      </p:sp>
      <p:cxnSp>
        <p:nvCxnSpPr>
          <p:cNvPr id="43" name="形状 42"/>
          <p:cNvCxnSpPr>
            <a:stCxn id="41" idx="3"/>
            <a:endCxn id="25" idx="2"/>
          </p:cNvCxnSpPr>
          <p:nvPr/>
        </p:nvCxnSpPr>
        <p:spPr>
          <a:xfrm flipV="1">
            <a:off x="7176728" y="6670094"/>
            <a:ext cx="1973823" cy="2100199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2520405" y="4788594"/>
            <a:ext cx="2088232" cy="1800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952453" y="5220642"/>
            <a:ext cx="10577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getY:f</a:t>
            </a:r>
            <a:endParaRPr lang="zh-CN" altLang="en-US" dirty="0"/>
          </a:p>
        </p:txBody>
      </p:sp>
      <p:cxnSp>
        <p:nvCxnSpPr>
          <p:cNvPr id="49" name="直接连接符 48"/>
          <p:cNvCxnSpPr/>
          <p:nvPr/>
        </p:nvCxnSpPr>
        <p:spPr>
          <a:xfrm>
            <a:off x="2520405" y="6156746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736429" y="6156746"/>
            <a:ext cx="148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__proto__</a:t>
            </a:r>
            <a:endParaRPr lang="zh-CN" altLang="en-US" sz="2400" dirty="0"/>
          </a:p>
        </p:txBody>
      </p:sp>
      <p:sp>
        <p:nvSpPr>
          <p:cNvPr id="54" name="圆角矩形 53"/>
          <p:cNvSpPr/>
          <p:nvPr/>
        </p:nvSpPr>
        <p:spPr>
          <a:xfrm>
            <a:off x="0" y="7380882"/>
            <a:ext cx="1872208" cy="16202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360040" y="6804818"/>
            <a:ext cx="12666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</a:t>
            </a:r>
            <a:r>
              <a:rPr lang="en-US" altLang="zh-CN" dirty="0" smtClean="0"/>
              <a:t>2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88032" y="7308874"/>
            <a:ext cx="14590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X:100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Y:100</a:t>
            </a:r>
            <a:endParaRPr lang="zh-CN" altLang="en-US" dirty="0"/>
          </a:p>
        </p:txBody>
      </p:sp>
      <p:cxnSp>
        <p:nvCxnSpPr>
          <p:cNvPr id="57" name="直接连接符 56"/>
          <p:cNvCxnSpPr/>
          <p:nvPr/>
        </p:nvCxnSpPr>
        <p:spPr>
          <a:xfrm>
            <a:off x="0" y="8533010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6024" y="8539460"/>
            <a:ext cx="148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__proto__</a:t>
            </a:r>
            <a:endParaRPr lang="zh-CN" altLang="en-US" sz="2400" dirty="0"/>
          </a:p>
        </p:txBody>
      </p:sp>
      <p:cxnSp>
        <p:nvCxnSpPr>
          <p:cNvPr id="72" name="直接箭头连接符 71"/>
          <p:cNvCxnSpPr/>
          <p:nvPr/>
        </p:nvCxnSpPr>
        <p:spPr>
          <a:xfrm flipH="1">
            <a:off x="4680645" y="644477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形状 73"/>
          <p:cNvCxnSpPr>
            <a:stCxn id="25" idx="3"/>
            <a:endCxn id="28" idx="2"/>
          </p:cNvCxnSpPr>
          <p:nvPr/>
        </p:nvCxnSpPr>
        <p:spPr>
          <a:xfrm flipH="1" flipV="1">
            <a:off x="9222559" y="3213710"/>
            <a:ext cx="509465" cy="3271718"/>
          </a:xfrm>
          <a:prstGeom prst="bentConnector4">
            <a:avLst>
              <a:gd name="adj1" fmla="val -224353"/>
              <a:gd name="adj2" fmla="val 63303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形状 77"/>
          <p:cNvCxnSpPr>
            <a:stCxn id="58" idx="3"/>
            <a:endCxn id="51" idx="2"/>
          </p:cNvCxnSpPr>
          <p:nvPr/>
        </p:nvCxnSpPr>
        <p:spPr>
          <a:xfrm flipV="1">
            <a:off x="1703995" y="6618411"/>
            <a:ext cx="1776420" cy="2151882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stCxn id="51" idx="1"/>
            <a:endCxn id="19" idx="1"/>
          </p:cNvCxnSpPr>
          <p:nvPr/>
        </p:nvCxnSpPr>
        <p:spPr>
          <a:xfrm rot="10800000" flipH="1">
            <a:off x="2736429" y="2484339"/>
            <a:ext cx="5472608" cy="3903241"/>
          </a:xfrm>
          <a:prstGeom prst="bentConnector3">
            <a:avLst>
              <a:gd name="adj1" fmla="val -15316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944341" y="3924498"/>
            <a:ext cx="2376264" cy="22322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64421" y="3348434"/>
            <a:ext cx="9476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1944341" y="5724698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32373" y="5580682"/>
            <a:ext cx="17424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968677" y="4356546"/>
            <a:ext cx="2016224" cy="1800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46" idx="1"/>
          </p:cNvCxnSpPr>
          <p:nvPr/>
        </p:nvCxnSpPr>
        <p:spPr>
          <a:xfrm>
            <a:off x="3939275" y="5936448"/>
            <a:ext cx="1101410" cy="1228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968677" y="4716586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84701" y="4356546"/>
            <a:ext cx="1623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constructor</a:t>
            </a:r>
            <a:endParaRPr lang="zh-CN" altLang="en-US" sz="2400" dirty="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4440238" y="4612952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8569077" y="7524898"/>
            <a:ext cx="1656184" cy="12961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001125" y="716485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f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实例</a:t>
            </a:r>
            <a:endParaRPr lang="zh-CN" altLang="en-US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8857109" y="7524898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X: 100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8569077" y="8533010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785101" y="8461002"/>
            <a:ext cx="1271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__proto__</a:t>
            </a:r>
            <a:endParaRPr lang="zh-CN" altLang="en-US" sz="2000" dirty="0"/>
          </a:p>
        </p:txBody>
      </p:sp>
      <p:sp>
        <p:nvSpPr>
          <p:cNvPr id="27" name="圆角矩形 26"/>
          <p:cNvSpPr/>
          <p:nvPr/>
        </p:nvSpPr>
        <p:spPr>
          <a:xfrm>
            <a:off x="9433173" y="1044178"/>
            <a:ext cx="2376264" cy="22322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865221" y="468114"/>
            <a:ext cx="15985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9433173" y="2844378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721205" y="2700362"/>
            <a:ext cx="17424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7056909" y="1836266"/>
            <a:ext cx="2016224" cy="14401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>
            <a:off x="7056909" y="2196306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272933" y="1764258"/>
            <a:ext cx="1623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constructor</a:t>
            </a:r>
            <a:endParaRPr lang="zh-CN" altLang="en-US" sz="2400" dirty="0"/>
          </a:p>
        </p:txBody>
      </p:sp>
      <p:cxnSp>
        <p:nvCxnSpPr>
          <p:cNvPr id="34" name="直接箭头连接符 33"/>
          <p:cNvCxnSpPr>
            <a:stCxn id="30" idx="1"/>
          </p:cNvCxnSpPr>
          <p:nvPr/>
        </p:nvCxnSpPr>
        <p:spPr>
          <a:xfrm flipH="1">
            <a:off x="9145141" y="2977361"/>
            <a:ext cx="576064" cy="11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8785101" y="205229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968677" y="5868714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00725" y="5796706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__proto__</a:t>
            </a:r>
            <a:endParaRPr lang="zh-CN" altLang="en-US" sz="1800" dirty="0"/>
          </a:p>
        </p:txBody>
      </p:sp>
      <p:cxnSp>
        <p:nvCxnSpPr>
          <p:cNvPr id="39" name="直接连接符 38"/>
          <p:cNvCxnSpPr/>
          <p:nvPr/>
        </p:nvCxnSpPr>
        <p:spPr>
          <a:xfrm>
            <a:off x="7056909" y="2988394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488957" y="2916386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__proto__</a:t>
            </a:r>
            <a:endParaRPr lang="zh-CN" altLang="en-US" sz="1800" dirty="0"/>
          </a:p>
        </p:txBody>
      </p:sp>
      <p:cxnSp>
        <p:nvCxnSpPr>
          <p:cNvPr id="41" name="形状 40"/>
          <p:cNvCxnSpPr>
            <a:stCxn id="40" idx="3"/>
          </p:cNvCxnSpPr>
          <p:nvPr/>
        </p:nvCxnSpPr>
        <p:spPr>
          <a:xfrm>
            <a:off x="8651904" y="3101052"/>
            <a:ext cx="205205" cy="463406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497069" y="3564458"/>
            <a:ext cx="7649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328717" y="5004618"/>
            <a:ext cx="11890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dirty="0" smtClean="0"/>
              <a:t>ay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5040685" y="6372770"/>
            <a:ext cx="1872208" cy="15841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形状 48"/>
          <p:cNvCxnSpPr>
            <a:stCxn id="22" idx="1"/>
            <a:endCxn id="46" idx="2"/>
          </p:cNvCxnSpPr>
          <p:nvPr/>
        </p:nvCxnSpPr>
        <p:spPr>
          <a:xfrm rot="10800000">
            <a:off x="5976789" y="7956947"/>
            <a:ext cx="2808312" cy="70411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5040685" y="3708474"/>
            <a:ext cx="2232248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4896669" y="3924498"/>
            <a:ext cx="2232248" cy="237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5040685" y="7596906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328717" y="7596906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__proto__</a:t>
            </a:r>
            <a:endParaRPr lang="zh-CN" altLang="en-US" sz="1800" dirty="0"/>
          </a:p>
        </p:txBody>
      </p:sp>
      <p:cxnSp>
        <p:nvCxnSpPr>
          <p:cNvPr id="58" name="形状 57"/>
          <p:cNvCxnSpPr>
            <a:stCxn id="56" idx="3"/>
            <a:endCxn id="40" idx="2"/>
          </p:cNvCxnSpPr>
          <p:nvPr/>
        </p:nvCxnSpPr>
        <p:spPr>
          <a:xfrm flipV="1">
            <a:off x="6491664" y="3285718"/>
            <a:ext cx="1578767" cy="44958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632973" y="2268314"/>
            <a:ext cx="8258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W:1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249</Words>
  <Application>Microsoft Office PowerPoint</Application>
  <PresentationFormat>自定义</PresentationFormat>
  <Paragraphs>117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3</cp:revision>
  <dcterms:modified xsi:type="dcterms:W3CDTF">2020-01-06T04:35:30Z</dcterms:modified>
</cp:coreProperties>
</file>