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66452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24" y="24"/>
      </p:cViewPr>
      <p:guideLst>
        <p:guide orient="horz" pos="2093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2064343"/>
            <a:ext cx="15301913" cy="14244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0338" y="3765656"/>
            <a:ext cx="12601575" cy="169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1631" y="266120"/>
            <a:ext cx="4050506" cy="567001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266120"/>
            <a:ext cx="11851481" cy="567001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3" y="4270205"/>
            <a:ext cx="15301913" cy="1319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3" y="2816552"/>
            <a:ext cx="15301913" cy="145365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2" y="1550565"/>
            <a:ext cx="7950994" cy="43855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1144" y="1550565"/>
            <a:ext cx="7950994" cy="43855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487496"/>
            <a:ext cx="7954120" cy="6199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2107414"/>
            <a:ext cx="7954120" cy="382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894" y="1487496"/>
            <a:ext cx="7957245" cy="6199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894" y="2107414"/>
            <a:ext cx="7957245" cy="382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4" y="264580"/>
            <a:ext cx="5922616" cy="11260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8380" y="264581"/>
            <a:ext cx="10063758" cy="56715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4" y="1390586"/>
            <a:ext cx="5922616" cy="4545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567" y="4651692"/>
            <a:ext cx="10801350" cy="5491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567" y="593768"/>
            <a:ext cx="10801350" cy="39871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567" y="5200851"/>
            <a:ext cx="10801350" cy="779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113" y="266119"/>
            <a:ext cx="16202025" cy="1107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550565"/>
            <a:ext cx="16202025" cy="4385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2" y="6159186"/>
            <a:ext cx="4200525" cy="353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769" y="6159186"/>
            <a:ext cx="5700713" cy="353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3" y="6159186"/>
            <a:ext cx="4200525" cy="353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33573" y="0"/>
            <a:ext cx="4792402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    function Fn(name, age){</a:t>
            </a:r>
          </a:p>
          <a:p>
            <a:r>
              <a:rPr lang="en-US" altLang="zh-CN" sz="2800" dirty="0" smtClean="0"/>
              <a:t>        this.name = name;</a:t>
            </a:r>
          </a:p>
          <a:p>
            <a:r>
              <a:rPr lang="en-US" altLang="zh-CN" sz="2800" dirty="0" smtClean="0"/>
              <a:t>        this.age = age</a:t>
            </a:r>
          </a:p>
          <a:p>
            <a:r>
              <a:rPr lang="en-US" altLang="zh-CN" sz="2800" dirty="0" smtClean="0"/>
              <a:t>    }</a:t>
            </a:r>
          </a:p>
          <a:p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    let f1 = new Fn('qinHao', 18);</a:t>
            </a:r>
          </a:p>
          <a:p>
            <a:r>
              <a:rPr lang="en-US" altLang="zh-CN" sz="2800" dirty="0" smtClean="0"/>
              <a:t>    let f2 = new Fn('shiYuan', 19);</a:t>
            </a:r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16349" y="3178621"/>
            <a:ext cx="1512168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20405" y="281858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6349" y="3394645"/>
            <a:ext cx="15953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</a:t>
            </a:r>
            <a:r>
              <a:rPr lang="en-US" altLang="zh-CN" sz="1400" dirty="0" smtClean="0"/>
              <a:t>this.name = name;</a:t>
            </a:r>
          </a:p>
          <a:p>
            <a:r>
              <a:rPr lang="en-US" altLang="zh-CN" sz="1400" dirty="0" smtClean="0"/>
              <a:t> </a:t>
            </a:r>
            <a:r>
              <a:rPr lang="en-US" altLang="zh-CN" sz="1400" dirty="0" smtClean="0"/>
              <a:t>this.age</a:t>
            </a:r>
            <a:r>
              <a:rPr lang="en-US" altLang="zh-CN" sz="1400" dirty="0" smtClean="0"/>
              <a:t> = age</a:t>
            </a:r>
          </a:p>
          <a:p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016349" y="425874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32373" y="4186733"/>
            <a:ext cx="11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104581" y="3610669"/>
            <a:ext cx="1512168" cy="93610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64621" y="3322637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Fn</a:t>
            </a:r>
            <a:r>
              <a:rPr lang="zh-CN" altLang="en-US" sz="1200" dirty="0" smtClean="0"/>
              <a:t>的原型</a:t>
            </a:r>
            <a:endParaRPr lang="zh-CN" altLang="en-US" sz="12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312493" y="4402757"/>
            <a:ext cx="72008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04581" y="3826693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48597" y="3538661"/>
            <a:ext cx="1146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constructor</a:t>
            </a:r>
            <a:endParaRPr lang="zh-CN" altLang="en-US" sz="1600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600525" y="3682677"/>
            <a:ext cx="72008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096469" y="5410869"/>
            <a:ext cx="1440160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456509" y="505082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1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68477" y="5410869"/>
            <a:ext cx="1295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Name:’qinHao’,</a:t>
            </a:r>
          </a:p>
          <a:p>
            <a:r>
              <a:rPr lang="en-US" altLang="zh-CN" sz="1400" dirty="0" smtClean="0"/>
              <a:t>Age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18</a:t>
            </a:r>
            <a:endParaRPr lang="zh-CN" altLang="en-US" sz="14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3096469" y="6130949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40485" y="6058941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5184701" y="5410869"/>
            <a:ext cx="1440160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44741" y="505082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2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56709" y="5410869"/>
            <a:ext cx="1335879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Name:’shiYuan’,</a:t>
            </a:r>
          </a:p>
          <a:p>
            <a:r>
              <a:rPr lang="en-US" altLang="zh-CN" sz="1400" dirty="0" smtClean="0"/>
              <a:t>Age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19</a:t>
            </a:r>
            <a:endParaRPr lang="zh-CN" altLang="en-US" sz="1400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5184701" y="6130949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28717" y="6058941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34" name="形状 33"/>
          <p:cNvCxnSpPr>
            <a:stCxn id="27" idx="3"/>
            <a:endCxn id="11" idx="2"/>
          </p:cNvCxnSpPr>
          <p:nvPr/>
        </p:nvCxnSpPr>
        <p:spPr>
          <a:xfrm flipV="1">
            <a:off x="4403432" y="4546773"/>
            <a:ext cx="457233" cy="169683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32" idx="1"/>
            <a:endCxn id="11" idx="2"/>
          </p:cNvCxnSpPr>
          <p:nvPr/>
        </p:nvCxnSpPr>
        <p:spPr>
          <a:xfrm rot="10800000">
            <a:off x="4860665" y="4546773"/>
            <a:ext cx="468052" cy="169683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20605" y="41867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4104581" y="425874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7776989" y="730349"/>
            <a:ext cx="1512168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065021" y="370309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7776989" y="1810469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993013" y="1738461"/>
            <a:ext cx="11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5832773" y="1162397"/>
            <a:ext cx="1512168" cy="93610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048797" y="874365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Object</a:t>
            </a:r>
            <a:r>
              <a:rPr lang="zh-CN" altLang="en-US" sz="1200" dirty="0" smtClean="0"/>
              <a:t>的原型</a:t>
            </a:r>
            <a:endParaRPr lang="zh-CN" altLang="en-US" sz="12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5832773" y="137842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76789" y="1090389"/>
            <a:ext cx="1146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constructor</a:t>
            </a:r>
            <a:endParaRPr lang="zh-CN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6048797" y="1738461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5832773" y="1810469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7416949" y="1954485"/>
            <a:ext cx="648072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7128917" y="1306413"/>
            <a:ext cx="57606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形状 56"/>
          <p:cNvCxnSpPr>
            <a:stCxn id="49" idx="3"/>
          </p:cNvCxnSpPr>
          <p:nvPr/>
        </p:nvCxnSpPr>
        <p:spPr>
          <a:xfrm>
            <a:off x="7211744" y="1923127"/>
            <a:ext cx="61189" cy="39139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984901" y="231452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1008237" y="730349"/>
            <a:ext cx="1512168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152253" y="37030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62" name="直接连接符 61"/>
          <p:cNvCxnSpPr/>
          <p:nvPr/>
        </p:nvCxnSpPr>
        <p:spPr>
          <a:xfrm>
            <a:off x="1008237" y="1810469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24261" y="1738461"/>
            <a:ext cx="11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3096469" y="1162397"/>
            <a:ext cx="1512168" cy="93610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240485" y="874365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Function</a:t>
            </a:r>
            <a:r>
              <a:rPr lang="zh-CN" altLang="en-US" sz="1200" dirty="0" smtClean="0"/>
              <a:t>的原型</a:t>
            </a:r>
            <a:endParaRPr lang="zh-CN" altLang="en-US" sz="1200" dirty="0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2304381" y="1954485"/>
            <a:ext cx="72008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3096469" y="137842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240485" y="1090389"/>
            <a:ext cx="1146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constructor</a:t>
            </a:r>
            <a:endParaRPr lang="zh-CN" altLang="en-US" sz="1600" dirty="0"/>
          </a:p>
        </p:txBody>
      </p:sp>
      <p:cxnSp>
        <p:nvCxnSpPr>
          <p:cNvPr id="69" name="直接箭头连接符 68"/>
          <p:cNvCxnSpPr/>
          <p:nvPr/>
        </p:nvCxnSpPr>
        <p:spPr>
          <a:xfrm flipH="1">
            <a:off x="2592413" y="1234405"/>
            <a:ext cx="72008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2493" y="1738461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71" name="直接连接符 70"/>
          <p:cNvCxnSpPr/>
          <p:nvPr/>
        </p:nvCxnSpPr>
        <p:spPr>
          <a:xfrm>
            <a:off x="3096469" y="1810469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9433173" y="802357"/>
            <a:ext cx="0" cy="460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577189" y="442317"/>
            <a:ext cx="30963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Object</a:t>
            </a:r>
            <a:r>
              <a:rPr lang="zh-CN" altLang="en-US" sz="1400" dirty="0" smtClean="0"/>
              <a:t>的所有对象的基类，只要这个对象不知道是谁够造出来的，那他的</a:t>
            </a:r>
            <a:r>
              <a:rPr lang="en-US" altLang="zh-CN" sz="1400" dirty="0" smtClean="0"/>
              <a:t>__proto__</a:t>
            </a:r>
            <a:r>
              <a:rPr lang="zh-CN" altLang="en-US" sz="1400" dirty="0" smtClean="0"/>
              <a:t>就指向</a:t>
            </a:r>
            <a:r>
              <a:rPr lang="en-US" altLang="zh-CN" sz="1400" dirty="0" smtClean="0"/>
              <a:t>Object</a:t>
            </a:r>
            <a:r>
              <a:rPr lang="zh-CN" altLang="en-US" sz="1400" dirty="0" smtClean="0"/>
              <a:t>的原型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所有原型的</a:t>
            </a:r>
            <a:r>
              <a:rPr lang="en-US" altLang="zh-CN" sz="1400" dirty="0" smtClean="0"/>
              <a:t>__proto__</a:t>
            </a:r>
            <a:r>
              <a:rPr lang="zh-CN" altLang="en-US" sz="1400" dirty="0" smtClean="0"/>
              <a:t>都指向</a:t>
            </a:r>
            <a:r>
              <a:rPr lang="en-US" altLang="zh-CN" sz="1400" dirty="0" smtClean="0"/>
              <a:t>Object</a:t>
            </a:r>
            <a:r>
              <a:rPr lang="zh-CN" altLang="en-US" sz="1400" dirty="0" smtClean="0"/>
              <a:t>的原型</a:t>
            </a:r>
            <a:r>
              <a:rPr lang="en-US" altLang="zh-CN" sz="1400" dirty="0" smtClean="0"/>
              <a:t>)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Function</a:t>
            </a:r>
            <a:r>
              <a:rPr lang="zh-CN" altLang="en-US" sz="1400" dirty="0" smtClean="0"/>
              <a:t>类是所有函数的基类，所有函数都是</a:t>
            </a:r>
            <a:r>
              <a:rPr lang="en-US" altLang="zh-CN" sz="1400" dirty="0" smtClean="0"/>
              <a:t>Function</a:t>
            </a:r>
            <a:r>
              <a:rPr lang="zh-CN" altLang="en-US" sz="1400" dirty="0" smtClean="0"/>
              <a:t>的实例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Function</a:t>
            </a:r>
            <a:r>
              <a:rPr lang="zh-CN" altLang="en-US" sz="1400" dirty="0" smtClean="0"/>
              <a:t>本身也是函数，那他的</a:t>
            </a:r>
            <a:r>
              <a:rPr lang="en-US" altLang="zh-CN" sz="1400" dirty="0" smtClean="0"/>
              <a:t>__proto__</a:t>
            </a:r>
            <a:r>
              <a:rPr lang="zh-CN" altLang="en-US" sz="1400" dirty="0" smtClean="0"/>
              <a:t>指</a:t>
            </a:r>
            <a:r>
              <a:rPr lang="zh-CN" altLang="en-US" sz="1400" dirty="0" smtClean="0"/>
              <a:t>向自己的原型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、函数的三种角色：普通函数、构造函数、对象；但是</a:t>
            </a:r>
            <a:r>
              <a:rPr lang="zh-CN" altLang="en-US" sz="1400" dirty="0" smtClean="0"/>
              <a:t>他</a:t>
            </a:r>
            <a:r>
              <a:rPr lang="zh-CN" altLang="en-US" sz="1400" dirty="0" smtClean="0"/>
              <a:t>的主角色是函数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Function</a:t>
            </a:r>
            <a:r>
              <a:rPr lang="zh-CN" altLang="en-US" sz="1400" dirty="0" smtClean="0"/>
              <a:t>的</a:t>
            </a:r>
            <a:r>
              <a:rPr lang="zh-CN" altLang="en-US" sz="1400" dirty="0" smtClean="0"/>
              <a:t>原</a:t>
            </a:r>
            <a:r>
              <a:rPr lang="zh-CN" altLang="en-US" sz="1400" dirty="0" smtClean="0"/>
              <a:t>型是一个匿名函数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不过没有关系，你就当做对象使用就可以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7776989" y="101838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993013" y="658341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79" name="肘形连接符 78"/>
          <p:cNvCxnSpPr>
            <a:stCxn id="77" idx="1"/>
            <a:endCxn id="64" idx="0"/>
          </p:cNvCxnSpPr>
          <p:nvPr/>
        </p:nvCxnSpPr>
        <p:spPr>
          <a:xfrm rot="10800000" flipV="1">
            <a:off x="3852553" y="843007"/>
            <a:ext cx="4140460" cy="31939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008237" y="101838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80245" y="658341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86" name="肘形连接符 85"/>
          <p:cNvCxnSpPr>
            <a:stCxn id="84" idx="3"/>
            <a:endCxn id="64" idx="1"/>
          </p:cNvCxnSpPr>
          <p:nvPr/>
        </p:nvCxnSpPr>
        <p:spPr>
          <a:xfrm>
            <a:off x="2243192" y="843007"/>
            <a:ext cx="853277" cy="787442"/>
          </a:xfrm>
          <a:prstGeom prst="bentConnector3">
            <a:avLst>
              <a:gd name="adj1" fmla="val 20774"/>
            </a:avLst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4392613" y="1954485"/>
            <a:ext cx="13681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2016349" y="3466653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160365" y="310661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101" name="形状 100"/>
          <p:cNvCxnSpPr>
            <a:stCxn id="97" idx="3"/>
            <a:endCxn id="70" idx="2"/>
          </p:cNvCxnSpPr>
          <p:nvPr/>
        </p:nvCxnSpPr>
        <p:spPr>
          <a:xfrm flipV="1">
            <a:off x="3323312" y="2107793"/>
            <a:ext cx="570655" cy="118348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形状 102"/>
          <p:cNvCxnSpPr>
            <a:stCxn id="37" idx="3"/>
            <a:endCxn id="49" idx="2"/>
          </p:cNvCxnSpPr>
          <p:nvPr/>
        </p:nvCxnSpPr>
        <p:spPr>
          <a:xfrm flipV="1">
            <a:off x="5483552" y="2107793"/>
            <a:ext cx="1146719" cy="226360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577189" y="4474765"/>
            <a:ext cx="749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Function.prototype === Function.__proto__.__proto__.constructor.__proto__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252</Words>
  <Application>Microsoft Office PowerPoint</Application>
  <PresentationFormat>自定义</PresentationFormat>
  <Paragraphs>45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8</cp:revision>
  <dcterms:modified xsi:type="dcterms:W3CDTF">2020-01-06T09:56:11Z</dcterms:modified>
</cp:coreProperties>
</file>