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10801350"/>
  <p:notesSz cx="6858000" cy="9144000"/>
  <p:defaultTextStyle>
    <a:defPPr>
      <a:defRPr lang="zh-CN"/>
    </a:defPPr>
    <a:lvl1pPr marL="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2472" y="82"/>
      </p:cViewPr>
      <p:guideLst>
        <p:guide orient="horz" pos="3402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0339" y="3355421"/>
            <a:ext cx="30603825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0675" y="6120766"/>
            <a:ext cx="2520315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103262" y="432556"/>
            <a:ext cx="8101013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00225" y="432556"/>
            <a:ext cx="23702963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108" y="6940868"/>
            <a:ext cx="30603825" cy="214526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44108" y="4578075"/>
            <a:ext cx="30603825" cy="2362795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00226" y="2520316"/>
            <a:ext cx="15901988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02288" y="2520316"/>
            <a:ext cx="15901988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0225" y="2417804"/>
            <a:ext cx="15908240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00225" y="3425428"/>
            <a:ext cx="15908240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289789" y="2417804"/>
            <a:ext cx="15914488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289789" y="3425428"/>
            <a:ext cx="15914488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227" y="430055"/>
            <a:ext cx="11845232" cy="1830229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76761" y="430056"/>
            <a:ext cx="20127515" cy="9218653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0227" y="2260283"/>
            <a:ext cx="11845232" cy="7388424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7133" y="7560945"/>
            <a:ext cx="21602700" cy="892612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57133" y="965121"/>
            <a:ext cx="21602700" cy="648081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7133" y="8453557"/>
            <a:ext cx="21602700" cy="1267658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00225" y="432555"/>
            <a:ext cx="32404050" cy="1800225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0225" y="2520316"/>
            <a:ext cx="32404050" cy="712839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00225" y="10011252"/>
            <a:ext cx="840105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301539" y="10011252"/>
            <a:ext cx="11401425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803225" y="10011252"/>
            <a:ext cx="840105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66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73" indent="-694373" algn="l" defTabSz="185166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74" indent="-578644" algn="l" defTabSz="1851660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498365" cy="10618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</a:t>
            </a:r>
            <a:r>
              <a:rPr lang="en-US" altLang="zh-CN" sz="2400" dirty="0" smtClean="0"/>
              <a:t>       function Foo() {</a:t>
            </a:r>
          </a:p>
          <a:p>
            <a:r>
              <a:rPr lang="en-US" altLang="zh-CN" sz="2400" dirty="0" smtClean="0"/>
              <a:t>            getName = function () {</a:t>
            </a:r>
          </a:p>
          <a:p>
            <a:r>
              <a:rPr lang="en-US" altLang="zh-CN" sz="2400" dirty="0" smtClean="0"/>
              <a:t>                console.log(1);</a:t>
            </a:r>
          </a:p>
          <a:p>
            <a:r>
              <a:rPr lang="en-US" altLang="zh-CN" sz="2400" dirty="0" smtClean="0"/>
              <a:t>            };</a:t>
            </a:r>
          </a:p>
          <a:p>
            <a:r>
              <a:rPr lang="en-US" altLang="zh-CN" sz="2400" dirty="0" smtClean="0"/>
              <a:t>            return this;</a:t>
            </a:r>
          </a:p>
          <a:p>
            <a:r>
              <a:rPr lang="en-US" altLang="zh-CN" sz="2400" dirty="0" smtClean="0"/>
              <a:t>        };</a:t>
            </a:r>
          </a:p>
          <a:p>
            <a:r>
              <a:rPr lang="en-US" altLang="zh-CN" sz="2400" dirty="0" smtClean="0"/>
              <a:t>        Foo.getName = function () {</a:t>
            </a:r>
          </a:p>
          <a:p>
            <a:r>
              <a:rPr lang="en-US" altLang="zh-CN" sz="2400" dirty="0" smtClean="0"/>
              <a:t>            console.log(2);</a:t>
            </a:r>
          </a:p>
          <a:p>
            <a:r>
              <a:rPr lang="en-US" altLang="zh-CN" sz="2400" dirty="0" smtClean="0"/>
              <a:t>        };</a:t>
            </a:r>
          </a:p>
          <a:p>
            <a:r>
              <a:rPr lang="en-US" altLang="zh-CN" sz="2400" dirty="0" smtClean="0"/>
              <a:t>        Foo.prototype.getName = function () {</a:t>
            </a:r>
          </a:p>
          <a:p>
            <a:r>
              <a:rPr lang="en-US" altLang="zh-CN" sz="2400" dirty="0" smtClean="0"/>
              <a:t>            console.log(3);</a:t>
            </a:r>
          </a:p>
          <a:p>
            <a:r>
              <a:rPr lang="en-US" altLang="zh-CN" sz="2400" dirty="0" smtClean="0"/>
              <a:t>        };</a:t>
            </a:r>
          </a:p>
          <a:p>
            <a:r>
              <a:rPr lang="en-US" altLang="zh-CN" sz="2400" dirty="0" smtClean="0"/>
              <a:t>        var getName = function () {</a:t>
            </a:r>
          </a:p>
          <a:p>
            <a:r>
              <a:rPr lang="en-US" altLang="zh-CN" sz="2400" dirty="0" smtClean="0"/>
              <a:t>            console.log(4);</a:t>
            </a:r>
          </a:p>
          <a:p>
            <a:r>
              <a:rPr lang="en-US" altLang="zh-CN" sz="2400" dirty="0" smtClean="0"/>
              <a:t>        };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        function getName() {</a:t>
            </a:r>
          </a:p>
          <a:p>
            <a:r>
              <a:rPr lang="en-US" altLang="zh-CN" sz="2400" dirty="0" smtClean="0"/>
              <a:t>            console.log(5);</a:t>
            </a:r>
          </a:p>
          <a:p>
            <a:r>
              <a:rPr lang="en-US" altLang="zh-CN" sz="2400" dirty="0" smtClean="0"/>
              <a:t>        };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        Foo.getName();</a:t>
            </a:r>
          </a:p>
          <a:p>
            <a:r>
              <a:rPr lang="en-US" altLang="zh-CN" sz="2400" dirty="0" smtClean="0"/>
              <a:t>        getName();</a:t>
            </a:r>
          </a:p>
          <a:p>
            <a:r>
              <a:rPr lang="en-US" altLang="zh-CN" sz="2400" dirty="0" smtClean="0"/>
              <a:t>        Foo().getName();</a:t>
            </a:r>
          </a:p>
          <a:p>
            <a:r>
              <a:rPr lang="en-US" altLang="zh-CN" sz="2400" dirty="0" smtClean="0"/>
              <a:t>        getName();</a:t>
            </a:r>
          </a:p>
          <a:p>
            <a:r>
              <a:rPr lang="en-US" altLang="zh-CN" sz="2400" dirty="0" smtClean="0"/>
              <a:t>        new Foo.getName();</a:t>
            </a:r>
          </a:p>
          <a:p>
            <a:r>
              <a:rPr lang="en-US" altLang="zh-CN" sz="2400" dirty="0" smtClean="0"/>
              <a:t>        new Foo().getName();</a:t>
            </a:r>
          </a:p>
          <a:p>
            <a:r>
              <a:rPr lang="en-US" altLang="zh-CN" sz="2400" dirty="0" smtClean="0"/>
              <a:t>        new new Foo().getName();</a:t>
            </a:r>
          </a:p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976914" y="648147"/>
            <a:ext cx="5256584" cy="8497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73058" y="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全局作用域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5976914" y="2808387"/>
            <a:ext cx="525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641210" y="648147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41010" y="648147"/>
            <a:ext cx="87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2025586" y="864171"/>
            <a:ext cx="2880320" cy="3024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105706" y="216099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577314" y="648147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AF0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26" idx="3"/>
            <a:endCxn id="29" idx="1"/>
          </p:cNvCxnSpPr>
          <p:nvPr/>
        </p:nvCxnSpPr>
        <p:spPr>
          <a:xfrm>
            <a:off x="7718301" y="971313"/>
            <a:ext cx="1859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025586" y="936179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sz="2800" dirty="0" smtClean="0"/>
              <a:t>getName = function () {</a:t>
            </a:r>
          </a:p>
          <a:p>
            <a:r>
              <a:rPr lang="en-US" altLang="zh-CN" sz="2800" dirty="0" smtClean="0"/>
              <a:t> console.log(1</a:t>
            </a:r>
            <a:r>
              <a:rPr lang="en-US" altLang="zh-CN" sz="2800" dirty="0" smtClean="0"/>
              <a:t>); </a:t>
            </a:r>
            <a:r>
              <a:rPr lang="en-US" altLang="zh-CN" sz="2800" dirty="0" smtClean="0"/>
              <a:t> };</a:t>
            </a:r>
          </a:p>
          <a:p>
            <a:r>
              <a:rPr lang="en-US" altLang="zh-CN" sz="2800" dirty="0" smtClean="0"/>
              <a:t>     return this</a:t>
            </a:r>
            <a:r>
              <a:rPr lang="en-US" altLang="zh-CN" sz="2800" dirty="0" smtClean="0"/>
              <a:t>;</a:t>
            </a:r>
            <a:endParaRPr lang="en-US" altLang="zh-CN" sz="2800" dirty="0" smtClean="0"/>
          </a:p>
        </p:txBody>
      </p:sp>
      <p:cxnSp>
        <p:nvCxnSpPr>
          <p:cNvPr id="34" name="直接连接符 33"/>
          <p:cNvCxnSpPr/>
          <p:nvPr/>
        </p:nvCxnSpPr>
        <p:spPr>
          <a:xfrm>
            <a:off x="12097594" y="3456459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457634" y="3312443"/>
            <a:ext cx="204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15409962" y="1800275"/>
            <a:ext cx="2736304" cy="20882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4473858" y="3672483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5409962" y="2304331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553978" y="1728267"/>
            <a:ext cx="234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14977914" y="208830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64946" y="1152203"/>
            <a:ext cx="189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getName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11953578" y="4896619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2961690" y="439256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953578" y="5112643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console.log(5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577314" y="115220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AF1</a:t>
            </a:r>
            <a:endParaRPr lang="zh-CN" altLang="en-US" dirty="0"/>
          </a:p>
        </p:txBody>
      </p:sp>
      <p:cxnSp>
        <p:nvCxnSpPr>
          <p:cNvPr id="51" name="直接连接符 50"/>
          <p:cNvCxnSpPr>
            <a:stCxn id="45" idx="3"/>
            <a:endCxn id="125" idx="1"/>
          </p:cNvCxnSpPr>
          <p:nvPr/>
        </p:nvCxnSpPr>
        <p:spPr>
          <a:xfrm>
            <a:off x="8161684" y="1475369"/>
            <a:ext cx="141563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76914" y="2808387"/>
            <a:ext cx="51845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        Foo.getName = function () {</a:t>
            </a:r>
          </a:p>
          <a:p>
            <a:r>
              <a:rPr lang="en-US" altLang="zh-CN" sz="2000" dirty="0" smtClean="0"/>
              <a:t>            console.log(2);</a:t>
            </a:r>
          </a:p>
          <a:p>
            <a:r>
              <a:rPr lang="en-US" altLang="zh-CN" sz="2000" dirty="0" smtClean="0"/>
              <a:t>        </a:t>
            </a:r>
            <a:r>
              <a:rPr lang="en-US" altLang="zh-CN" sz="2000" dirty="0" smtClean="0"/>
              <a:t>};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 Foo.prototype.getName = function () {</a:t>
            </a:r>
          </a:p>
          <a:p>
            <a:r>
              <a:rPr lang="en-US" altLang="zh-CN" sz="2000" dirty="0" smtClean="0"/>
              <a:t>            console.log(3</a:t>
            </a:r>
            <a:r>
              <a:rPr lang="en-US" altLang="zh-CN" sz="2000" dirty="0" smtClean="0"/>
              <a:t>);};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var</a:t>
            </a:r>
            <a:r>
              <a:rPr lang="en-US" altLang="zh-CN" sz="2000" dirty="0" smtClean="0"/>
              <a:t> getName = function () </a:t>
            </a:r>
            <a:r>
              <a:rPr lang="en-US" altLang="zh-CN" sz="2000" dirty="0" smtClean="0"/>
              <a:t>{</a:t>
            </a:r>
            <a:r>
              <a:rPr lang="en-US" altLang="zh-CN" sz="2000" dirty="0" smtClean="0"/>
              <a:t>  console.log(4</a:t>
            </a:r>
            <a:r>
              <a:rPr lang="en-US" altLang="zh-CN" sz="2000" dirty="0" smtClean="0"/>
              <a:t>); </a:t>
            </a:r>
            <a:r>
              <a:rPr lang="en-US" altLang="zh-CN" sz="2000" dirty="0" smtClean="0"/>
              <a:t> </a:t>
            </a:r>
            <a:r>
              <a:rPr lang="en-US" altLang="zh-CN" sz="2000" dirty="0" smtClean="0"/>
              <a:t>};</a:t>
            </a:r>
          </a:p>
          <a:p>
            <a:r>
              <a:rPr lang="en-US" altLang="zh-CN" sz="2000" dirty="0" smtClean="0"/>
              <a:t>Foo.getName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getName</a:t>
            </a:r>
            <a:r>
              <a:rPr lang="en-US" altLang="zh-CN" sz="2000" dirty="0" smtClean="0"/>
              <a:t>();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Foo().getName</a:t>
            </a:r>
            <a:r>
              <a:rPr lang="en-US" altLang="zh-CN" sz="2000" dirty="0" smtClean="0"/>
              <a:t>();  // window.getName()</a:t>
            </a:r>
          </a:p>
          <a:p>
            <a:r>
              <a:rPr lang="en-US" altLang="zh-CN" sz="2000" dirty="0" smtClean="0"/>
              <a:t>getName</a:t>
            </a:r>
            <a:r>
              <a:rPr lang="en-US" altLang="zh-CN" sz="2000" dirty="0" smtClean="0"/>
              <a:t>();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new Foo.getName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new Foo().getName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new new Foo().getName();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457634" y="2808387"/>
            <a:ext cx="2167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getName:AF2</a:t>
            </a:r>
            <a:endParaRPr lang="zh-CN" altLang="en-US" sz="2800" dirty="0"/>
          </a:p>
        </p:txBody>
      </p:sp>
      <p:sp>
        <p:nvSpPr>
          <p:cNvPr id="54" name="圆角矩形 53"/>
          <p:cNvSpPr/>
          <p:nvPr/>
        </p:nvSpPr>
        <p:spPr>
          <a:xfrm>
            <a:off x="15121930" y="4896619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5121930" y="5112643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console.log(2)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6202050" y="4248547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AF2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12025586" y="2808387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70002" y="2304331"/>
            <a:ext cx="2167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getName:AF3</a:t>
            </a:r>
            <a:endParaRPr lang="zh-CN" altLang="en-US" sz="2800" dirty="0"/>
          </a:p>
        </p:txBody>
      </p:sp>
      <p:sp>
        <p:nvSpPr>
          <p:cNvPr id="60" name="圆角矩形 59"/>
          <p:cNvSpPr/>
          <p:nvPr/>
        </p:nvSpPr>
        <p:spPr>
          <a:xfrm>
            <a:off x="11953578" y="6624811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2961690" y="6120755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AF3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1953578" y="6840835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console.log(3)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15121930" y="6624811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6130042" y="6120755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AF4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5121930" y="6840835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console.log(4)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577314" y="1656259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AF4</a:t>
            </a:r>
            <a:endParaRPr lang="zh-CN" altLang="en-US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12169602" y="4392563"/>
            <a:ext cx="22322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12241610" y="4536579"/>
            <a:ext cx="216024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8578314" y="1224211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8794338" y="720155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Foo.getName()    AF2()</a:t>
            </a:r>
          </a:p>
          <a:p>
            <a:r>
              <a:rPr lang="zh-CN" altLang="en-US" sz="1600" dirty="0" smtClean="0"/>
              <a:t>普通函数执行</a:t>
            </a:r>
            <a:endParaRPr lang="zh-CN" altLang="en-US" sz="1600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18578314" y="187228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9802450" y="1152203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010362" y="2088307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console.log(2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// =&gt;2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第一次</a:t>
            </a:r>
            <a:endParaRPr lang="zh-CN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1386626" y="1224211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1602650" y="720155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getName()    AF4()</a:t>
            </a:r>
          </a:p>
          <a:p>
            <a:r>
              <a:rPr lang="zh-CN" altLang="en-US" sz="1600" dirty="0" smtClean="0"/>
              <a:t>普通函数执行</a:t>
            </a:r>
            <a:endParaRPr lang="zh-CN" altLang="en-US" sz="16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21386626" y="187228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2610762" y="1152203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818674" y="2088307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console.log(4)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// =&gt;4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第二次</a:t>
            </a:r>
            <a:endParaRPr lang="zh-CN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010362" y="40325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Foo</a:t>
            </a:r>
            <a:r>
              <a:rPr lang="en-US" altLang="zh-CN" sz="1600" dirty="0" smtClean="0"/>
              <a:t>()  AF0</a:t>
            </a:r>
          </a:p>
          <a:p>
            <a:r>
              <a:rPr lang="zh-CN" altLang="en-US" sz="1600" dirty="0" smtClean="0"/>
              <a:t>普通函</a:t>
            </a:r>
            <a:r>
              <a:rPr lang="zh-CN" altLang="en-US" sz="1600" dirty="0" smtClean="0"/>
              <a:t>数执行</a:t>
            </a:r>
            <a:endParaRPr lang="en-US" altLang="zh-CN" sz="1600" dirty="0" smtClean="0"/>
          </a:p>
        </p:txBody>
      </p:sp>
      <p:sp>
        <p:nvSpPr>
          <p:cNvPr id="86" name="矩形 85"/>
          <p:cNvSpPr/>
          <p:nvPr/>
        </p:nvSpPr>
        <p:spPr>
          <a:xfrm>
            <a:off x="18650322" y="4536579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/>
          <p:cNvCxnSpPr/>
          <p:nvPr/>
        </p:nvCxnSpPr>
        <p:spPr>
          <a:xfrm>
            <a:off x="18650322" y="5184651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9874458" y="4464571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722330" y="5328667"/>
            <a:ext cx="2119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getName = function () {</a:t>
            </a:r>
          </a:p>
          <a:p>
            <a:r>
              <a:rPr lang="en-US" altLang="zh-CN" sz="1600" dirty="0" smtClean="0"/>
              <a:t> console.log(1);  };</a:t>
            </a:r>
          </a:p>
          <a:p>
            <a:r>
              <a:rPr lang="en-US" altLang="zh-CN" sz="1600" dirty="0" smtClean="0"/>
              <a:t>     return this;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11881570" y="8208987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2889682" y="7704931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AF5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1881570" y="8425011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console.log(1)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577314" y="2160315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AF5</a:t>
            </a:r>
            <a:endParaRPr lang="zh-CN" altLang="en-US" dirty="0"/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15697994" y="6264771"/>
            <a:ext cx="1728192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15770002" y="6192763"/>
            <a:ext cx="1656184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1746666" y="4032523"/>
            <a:ext cx="234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Window.getName()  AF5()</a:t>
            </a:r>
          </a:p>
          <a:p>
            <a:r>
              <a:rPr lang="zh-CN" altLang="en-US" sz="1600" dirty="0" smtClean="0"/>
              <a:t>普通函</a:t>
            </a:r>
            <a:r>
              <a:rPr lang="zh-CN" altLang="en-US" sz="1600" dirty="0" smtClean="0"/>
              <a:t>数执行</a:t>
            </a:r>
            <a:endParaRPr lang="en-US" altLang="zh-CN" sz="16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21386626" y="4536579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/>
          <p:nvPr/>
        </p:nvCxnSpPr>
        <p:spPr>
          <a:xfrm>
            <a:off x="21386626" y="5184651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2610762" y="4464571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458634" y="5328667"/>
            <a:ext cx="1534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console.log(1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en-US" altLang="zh-CN" sz="1800" b="1" dirty="0" smtClean="0">
                <a:solidFill>
                  <a:srgbClr val="FF0000"/>
                </a:solidFill>
              </a:rPr>
              <a:t>// =&gt;1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第三次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8578314" y="7993038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/>
          <p:cNvCxnSpPr/>
          <p:nvPr/>
        </p:nvCxnSpPr>
        <p:spPr>
          <a:xfrm>
            <a:off x="18578314" y="8641110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19802450" y="792103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650322" y="8785126"/>
            <a:ext cx="1534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console.log(1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en-US" altLang="zh-CN" sz="1800" b="1" dirty="0" smtClean="0">
                <a:solidFill>
                  <a:srgbClr val="FF0000"/>
                </a:solidFill>
              </a:rPr>
              <a:t>// =&gt;1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第四次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650322" y="7416899"/>
            <a:ext cx="1606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getName()  AF5()</a:t>
            </a:r>
          </a:p>
          <a:p>
            <a:r>
              <a:rPr lang="zh-CN" altLang="en-US" sz="1600" dirty="0" smtClean="0"/>
              <a:t>普通函</a:t>
            </a:r>
            <a:r>
              <a:rPr lang="zh-CN" altLang="en-US" sz="1600" dirty="0" smtClean="0"/>
              <a:t>数执行</a:t>
            </a:r>
            <a:endParaRPr lang="en-US" altLang="zh-CN" sz="16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24194938" y="576139"/>
            <a:ext cx="1813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Foo.getName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优</a:t>
            </a:r>
            <a:r>
              <a:rPr lang="zh-CN" altLang="en-US" sz="1200" dirty="0" smtClean="0"/>
              <a:t>先执行</a:t>
            </a:r>
            <a:r>
              <a:rPr lang="en-US" altLang="zh-CN" sz="1200" dirty="0" smtClean="0"/>
              <a:t>Foo.getNAme</a:t>
            </a:r>
            <a:endParaRPr lang="en-US" altLang="zh-CN" sz="1200" dirty="0" smtClean="0"/>
          </a:p>
          <a:p>
            <a:r>
              <a:rPr lang="en-US" altLang="zh-CN" sz="1200" dirty="0" smtClean="0"/>
              <a:t>n</a:t>
            </a:r>
            <a:r>
              <a:rPr lang="en-US" altLang="zh-CN" sz="1200" dirty="0" smtClean="0"/>
              <a:t>ew AF2()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24122930" y="1224211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/>
          <p:cNvCxnSpPr/>
          <p:nvPr/>
        </p:nvCxnSpPr>
        <p:spPr>
          <a:xfrm>
            <a:off x="24122930" y="187228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5347066" y="1152203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554978" y="2088307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console.log(2)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// =&gt;2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第五次</a:t>
            </a:r>
            <a:endParaRPr lang="zh-CN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194938" y="4104531"/>
            <a:ext cx="2564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new Foo().getName</a:t>
            </a:r>
            <a:r>
              <a:rPr lang="en-US" altLang="zh-CN" sz="1800" dirty="0" smtClean="0"/>
              <a:t>();</a:t>
            </a:r>
          </a:p>
          <a:p>
            <a:r>
              <a:rPr lang="zh-CN" altLang="en-US" sz="1800" dirty="0" smtClean="0"/>
              <a:t>优先执行</a:t>
            </a:r>
            <a:r>
              <a:rPr lang="en-US" altLang="zh-CN" sz="1800" dirty="0" smtClean="0"/>
              <a:t>new Foo()    // f</a:t>
            </a:r>
          </a:p>
          <a:p>
            <a:r>
              <a:rPr lang="en-US" altLang="zh-CN" sz="1800" dirty="0" smtClean="0"/>
              <a:t>f.getName()</a:t>
            </a:r>
            <a:endParaRPr lang="en-US" altLang="zh-CN" sz="1800" dirty="0" smtClean="0"/>
          </a:p>
        </p:txBody>
      </p:sp>
      <p:sp>
        <p:nvSpPr>
          <p:cNvPr id="116" name="矩形 115"/>
          <p:cNvSpPr/>
          <p:nvPr/>
        </p:nvSpPr>
        <p:spPr>
          <a:xfrm>
            <a:off x="24266946" y="5040635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/>
          <p:cNvCxnSpPr/>
          <p:nvPr/>
        </p:nvCxnSpPr>
        <p:spPr>
          <a:xfrm>
            <a:off x="24266946" y="5688707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25491082" y="4968627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4482970" y="5904731"/>
            <a:ext cx="2119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getName = function () {</a:t>
            </a:r>
          </a:p>
          <a:p>
            <a:r>
              <a:rPr lang="en-US" altLang="zh-CN" sz="1600" dirty="0" smtClean="0"/>
              <a:t> console.log(1);  };</a:t>
            </a:r>
          </a:p>
          <a:p>
            <a:r>
              <a:rPr lang="en-US" altLang="zh-CN" sz="1600" dirty="0" smtClean="0"/>
              <a:t>     return this;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15121930" y="8208987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5121930" y="8425011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console.log(1)</a:t>
            </a:r>
            <a:endParaRPr lang="zh-CN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6058034" y="763292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AF6</a:t>
            </a:r>
            <a:endParaRPr lang="zh-CN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577314" y="2664371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AF6</a:t>
            </a:r>
            <a:endParaRPr lang="zh-CN" altLang="en-US" dirty="0"/>
          </a:p>
        </p:txBody>
      </p:sp>
      <p:cxnSp>
        <p:nvCxnSpPr>
          <p:cNvPr id="128" name="直接连接符 127"/>
          <p:cNvCxnSpPr/>
          <p:nvPr/>
        </p:nvCxnSpPr>
        <p:spPr>
          <a:xfrm>
            <a:off x="11953578" y="7920955"/>
            <a:ext cx="2448272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12745666" y="7920955"/>
            <a:ext cx="1368152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7003250" y="6552803"/>
            <a:ext cx="1440160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7507306" y="597673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134" name="直接连接符 133"/>
          <p:cNvCxnSpPr/>
          <p:nvPr/>
        </p:nvCxnSpPr>
        <p:spPr>
          <a:xfrm>
            <a:off x="27003250" y="7488907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7147266" y="7416899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139" name="肘形连接符 138"/>
          <p:cNvCxnSpPr>
            <a:stCxn id="135" idx="3"/>
            <a:endCxn id="36" idx="0"/>
          </p:cNvCxnSpPr>
          <p:nvPr/>
        </p:nvCxnSpPr>
        <p:spPr>
          <a:xfrm flipH="1" flipV="1">
            <a:off x="16778114" y="1800275"/>
            <a:ext cx="11532099" cy="5801290"/>
          </a:xfrm>
          <a:prstGeom prst="bentConnector4">
            <a:avLst>
              <a:gd name="adj1" fmla="val -1982"/>
              <a:gd name="adj2" fmla="val 1241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1746666" y="7416899"/>
            <a:ext cx="2279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f.getName()  AF3</a:t>
            </a:r>
          </a:p>
          <a:p>
            <a:endParaRPr lang="zh-CN" altLang="en-US" sz="2400" dirty="0"/>
          </a:p>
        </p:txBody>
      </p:sp>
      <p:sp>
        <p:nvSpPr>
          <p:cNvPr id="146" name="矩形 145"/>
          <p:cNvSpPr/>
          <p:nvPr/>
        </p:nvSpPr>
        <p:spPr>
          <a:xfrm>
            <a:off x="21458634" y="7993038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连接符 146"/>
          <p:cNvCxnSpPr/>
          <p:nvPr/>
        </p:nvCxnSpPr>
        <p:spPr>
          <a:xfrm>
            <a:off x="21458634" y="8641110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22682770" y="792103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1530642" y="8785126"/>
            <a:ext cx="1534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console.log(3)</a:t>
            </a:r>
          </a:p>
          <a:p>
            <a:endParaRPr lang="en-US" altLang="zh-CN" sz="1600" dirty="0" smtClean="0"/>
          </a:p>
          <a:p>
            <a:r>
              <a:rPr lang="en-US" altLang="zh-CN" sz="1800" b="1" dirty="0" smtClean="0">
                <a:solidFill>
                  <a:srgbClr val="FF0000"/>
                </a:solidFill>
              </a:rPr>
              <a:t>// =&gt;3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第六次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51" name="直接箭头连接符 150"/>
          <p:cNvCxnSpPr>
            <a:endCxn id="145" idx="0"/>
          </p:cNvCxnSpPr>
          <p:nvPr/>
        </p:nvCxnSpPr>
        <p:spPr>
          <a:xfrm flipH="1">
            <a:off x="22886305" y="4896619"/>
            <a:ext cx="1452649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8947466" y="144091"/>
            <a:ext cx="27227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new new Foo().getName();</a:t>
            </a:r>
          </a:p>
          <a:p>
            <a:r>
              <a:rPr lang="en-US" altLang="zh-CN" sz="1800" dirty="0" smtClean="0"/>
              <a:t>    </a:t>
            </a:r>
            <a:r>
              <a:rPr lang="zh-CN" altLang="en-US" sz="1800" dirty="0" smtClean="0"/>
              <a:t>优</a:t>
            </a:r>
            <a:r>
              <a:rPr lang="zh-CN" altLang="en-US" sz="1800" dirty="0" smtClean="0"/>
              <a:t>先执行 </a:t>
            </a:r>
            <a:r>
              <a:rPr lang="en-US" altLang="zh-CN" sz="1800" dirty="0" smtClean="0"/>
              <a:t>new Foo()  // </a:t>
            </a:r>
            <a:r>
              <a:rPr lang="en-US" altLang="zh-CN" sz="1800" dirty="0" smtClean="0"/>
              <a:t>f</a:t>
            </a:r>
          </a:p>
          <a:p>
            <a:r>
              <a:rPr lang="en-US" altLang="zh-CN" sz="1800" dirty="0" smtClean="0"/>
              <a:t>n</a:t>
            </a:r>
            <a:r>
              <a:rPr lang="en-US" altLang="zh-CN" sz="1800" dirty="0" smtClean="0"/>
              <a:t>ew f.getName()</a:t>
            </a:r>
          </a:p>
          <a:p>
            <a:r>
              <a:rPr lang="en-US" altLang="zh-CN" sz="1800" dirty="0" smtClean="0"/>
              <a:t>f.getName =&gt; AF3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n</a:t>
            </a:r>
            <a:r>
              <a:rPr lang="en-US" altLang="zh-CN" sz="1800" dirty="0" smtClean="0"/>
              <a:t>ew AF3()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28803450" y="2088307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/>
          <p:cNvCxnSpPr/>
          <p:nvPr/>
        </p:nvCxnSpPr>
        <p:spPr>
          <a:xfrm>
            <a:off x="28803450" y="2736379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30027586" y="2016299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9019474" y="2952403"/>
            <a:ext cx="2119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getName = function () {</a:t>
            </a:r>
          </a:p>
          <a:p>
            <a:r>
              <a:rPr lang="en-US" altLang="zh-CN" sz="1600" dirty="0" smtClean="0"/>
              <a:t> console.log(1);  };</a:t>
            </a:r>
          </a:p>
          <a:p>
            <a:r>
              <a:rPr lang="en-US" altLang="zh-CN" sz="1600" dirty="0" smtClean="0"/>
              <a:t>     return this;</a:t>
            </a:r>
          </a:p>
        </p:txBody>
      </p:sp>
      <p:sp>
        <p:nvSpPr>
          <p:cNvPr id="157" name="圆角矩形 156"/>
          <p:cNvSpPr/>
          <p:nvPr/>
        </p:nvSpPr>
        <p:spPr>
          <a:xfrm>
            <a:off x="31539754" y="2520355"/>
            <a:ext cx="1440160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2043810" y="1944291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159" name="直接连接符 158"/>
          <p:cNvCxnSpPr/>
          <p:nvPr/>
        </p:nvCxnSpPr>
        <p:spPr>
          <a:xfrm>
            <a:off x="31539754" y="3456459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1683770" y="338445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165" name="肘形连接符 164"/>
          <p:cNvCxnSpPr>
            <a:stCxn id="160" idx="3"/>
            <a:endCxn id="135" idx="3"/>
          </p:cNvCxnSpPr>
          <p:nvPr/>
        </p:nvCxnSpPr>
        <p:spPr>
          <a:xfrm flipH="1">
            <a:off x="28310213" y="3569117"/>
            <a:ext cx="4536504" cy="4032448"/>
          </a:xfrm>
          <a:prstGeom prst="bentConnector3">
            <a:avLst>
              <a:gd name="adj1" fmla="val -50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33267946" y="1728267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/>
          <p:nvPr/>
        </p:nvCxnSpPr>
        <p:spPr>
          <a:xfrm>
            <a:off x="33267946" y="2376339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34492082" y="1656259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3339954" y="2520355"/>
            <a:ext cx="1534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console.log(3)</a:t>
            </a:r>
          </a:p>
          <a:p>
            <a:endParaRPr lang="en-US" altLang="zh-CN" sz="1600" dirty="0" smtClean="0"/>
          </a:p>
          <a:p>
            <a:r>
              <a:rPr lang="en-US" altLang="zh-CN" sz="1800" b="1" dirty="0" smtClean="0">
                <a:solidFill>
                  <a:srgbClr val="FF0000"/>
                </a:solidFill>
              </a:rPr>
              <a:t>// =&gt;3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第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七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次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3916018" y="1224211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new AF3</a:t>
            </a:r>
            <a:r>
              <a:rPr lang="en-US" altLang="zh-CN" sz="1800" dirty="0" smtClean="0"/>
              <a:t>()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160</Words>
  <Application>Microsoft Office PowerPoint</Application>
  <PresentationFormat>自定义</PresentationFormat>
  <Paragraphs>126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2020-01-06T09:56:21Z</dcterms:modified>
</cp:coreProperties>
</file>