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13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0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[12,11,23,21,10,56]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1470"/>
            <a:ext cx="305983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 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、从原数组中挑选一个值作为基准，然后把这一项在原数组中删除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、创建两个空数组，循环数组的每一项，和基准进行比较，如果小于基准，就放到左边数组里，反之就放到右边数组</a:t>
            </a:r>
          </a:p>
          <a:p>
            <a:r>
              <a:rPr lang="zh-CN" altLang="en-US" sz="1200" dirty="0" smtClean="0"/>
              <a:t> 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、不断重复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步骤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递归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，直到数组的</a:t>
            </a:r>
            <a:r>
              <a:rPr lang="en-US" altLang="zh-CN" sz="1200" dirty="0" smtClean="0"/>
              <a:t>length</a:t>
            </a:r>
            <a:r>
              <a:rPr lang="zh-CN" altLang="en-US" sz="1200" dirty="0" smtClean="0"/>
              <a:t>小于等于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为止</a:t>
            </a:r>
          </a:p>
          <a:p>
            <a:r>
              <a:rPr lang="zh-CN" altLang="en-US" sz="1200" dirty="0" smtClean="0"/>
              <a:t> 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、最后从左往右依次把数组和基准拼接到一起，就是排好序的数组</a:t>
            </a:r>
          </a:p>
          <a:p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923928" y="48351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067944" y="48351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1920" y="1203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23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923928" y="123478"/>
            <a:ext cx="28803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576" y="120359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[12,11,21,10]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120359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[56]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115616" y="156363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259632" y="163564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3" idx="2"/>
          </p:cNvCxnSpPr>
          <p:nvPr/>
        </p:nvCxnSpPr>
        <p:spPr>
          <a:xfrm>
            <a:off x="1187624" y="1131590"/>
            <a:ext cx="285456" cy="44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512" y="242773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[10]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95736" y="24277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[12,21]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43608" y="23557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483768" y="271576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7744" y="31478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35696" y="31478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[]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87824" y="31478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[21]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1" idx="3"/>
            <a:endCxn id="23" idx="1"/>
          </p:cNvCxnSpPr>
          <p:nvPr/>
        </p:nvCxnSpPr>
        <p:spPr>
          <a:xfrm flipV="1">
            <a:off x="739281" y="2540392"/>
            <a:ext cx="304327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3"/>
            <a:endCxn id="27" idx="1"/>
          </p:cNvCxnSpPr>
          <p:nvPr/>
        </p:nvCxnSpPr>
        <p:spPr>
          <a:xfrm>
            <a:off x="1462312" y="2540392"/>
            <a:ext cx="373384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3"/>
            <a:endCxn id="26" idx="1"/>
          </p:cNvCxnSpPr>
          <p:nvPr/>
        </p:nvCxnSpPr>
        <p:spPr>
          <a:xfrm>
            <a:off x="2161426" y="3332480"/>
            <a:ext cx="1063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6" idx="3"/>
            <a:endCxn id="28" idx="1"/>
          </p:cNvCxnSpPr>
          <p:nvPr/>
        </p:nvCxnSpPr>
        <p:spPr>
          <a:xfrm>
            <a:off x="2686448" y="3332480"/>
            <a:ext cx="301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8" idx="3"/>
            <a:endCxn id="10" idx="1"/>
          </p:cNvCxnSpPr>
          <p:nvPr/>
        </p:nvCxnSpPr>
        <p:spPr>
          <a:xfrm flipV="1">
            <a:off x="3547593" y="1388264"/>
            <a:ext cx="304327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0" idx="3"/>
            <a:endCxn id="14" idx="1"/>
          </p:cNvCxnSpPr>
          <p:nvPr/>
        </p:nvCxnSpPr>
        <p:spPr>
          <a:xfrm>
            <a:off x="4270624" y="1388264"/>
            <a:ext cx="7334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2" idx="2"/>
          </p:cNvCxnSpPr>
          <p:nvPr/>
        </p:nvCxnSpPr>
        <p:spPr>
          <a:xfrm>
            <a:off x="2339752" y="2355726"/>
            <a:ext cx="281742" cy="44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全屏显示(16:9)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2019-12-25T10:22:16Z</dcterms:modified>
</cp:coreProperties>
</file>