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589" y="-25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51520" y="1491630"/>
            <a:ext cx="1224136" cy="1440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13159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563638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 this.name = name;</a:t>
            </a:r>
          </a:p>
          <a:p>
            <a:r>
              <a:rPr lang="en-US" altLang="zh-CN" sz="1400" dirty="0" smtClean="0"/>
              <a:t>  this.age = age;</a:t>
            </a:r>
          </a:p>
          <a:p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115616" y="3795886"/>
            <a:ext cx="1080120" cy="9875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59632" y="3507854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f1</a:t>
            </a:r>
            <a:r>
              <a:rPr lang="zh-CN" altLang="en-US" sz="1400" dirty="0" smtClean="0"/>
              <a:t>实例</a:t>
            </a:r>
            <a:endParaRPr lang="en-US" altLang="zh-CN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43608" y="4011910"/>
            <a:ext cx="1117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name:’qinHao’,</a:t>
            </a:r>
          </a:p>
          <a:p>
            <a:r>
              <a:rPr lang="en-US" altLang="zh-CN" sz="1200" dirty="0" smtClean="0"/>
              <a:t>age:18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2843808" y="3795886"/>
            <a:ext cx="1080120" cy="9875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87824" y="3507854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f2</a:t>
            </a:r>
            <a:r>
              <a:rPr lang="zh-CN" altLang="en-US" sz="1400" dirty="0" smtClean="0"/>
              <a:t>实例</a:t>
            </a:r>
            <a:endParaRPr lang="en-US" altLang="zh-CN" sz="1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771800" y="4011910"/>
            <a:ext cx="1150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name:’shiYuan’,</a:t>
            </a:r>
          </a:p>
          <a:p>
            <a:r>
              <a:rPr lang="en-US" altLang="zh-CN" sz="1200" dirty="0" smtClean="0"/>
              <a:t>age:19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11510"/>
            <a:ext cx="4788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</a:t>
            </a:r>
            <a:r>
              <a:rPr lang="zh-CN" altLang="en-US" sz="1100" dirty="0" smtClean="0"/>
              <a:t>、每一个函数天生自带一个</a:t>
            </a:r>
            <a:r>
              <a:rPr lang="en-US" altLang="zh-CN" sz="1100" dirty="0" smtClean="0"/>
              <a:t>prototype</a:t>
            </a:r>
            <a:r>
              <a:rPr lang="zh-CN" altLang="en-US" sz="1100" dirty="0" smtClean="0"/>
              <a:t>属性，其属性值是一个对象，这 个对象存储的是公有属性，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这个对象也叫作原型</a:t>
            </a:r>
            <a:r>
              <a:rPr lang="en-US" altLang="zh-CN" sz="1100" dirty="0" smtClean="0"/>
              <a:t>)</a:t>
            </a:r>
          </a:p>
          <a:p>
            <a:r>
              <a:rPr lang="en-US" altLang="zh-CN" sz="1100" dirty="0" smtClean="0"/>
              <a:t>2</a:t>
            </a:r>
            <a:r>
              <a:rPr lang="zh-CN" altLang="en-US" sz="1100" dirty="0" smtClean="0"/>
              <a:t>、每一个原型天生自带一个</a:t>
            </a:r>
            <a:r>
              <a:rPr lang="en-US" altLang="zh-CN" sz="1100" dirty="0" smtClean="0"/>
              <a:t>constructor</a:t>
            </a:r>
            <a:r>
              <a:rPr lang="zh-CN" altLang="en-US" sz="1100" dirty="0" smtClean="0"/>
              <a:t>属性，其属性值指向当前的类</a:t>
            </a:r>
          </a:p>
          <a:p>
            <a:r>
              <a:rPr lang="en-US" altLang="zh-CN" sz="1100" dirty="0" smtClean="0"/>
              <a:t>3</a:t>
            </a:r>
            <a:r>
              <a:rPr lang="zh-CN" altLang="en-US" sz="1100" dirty="0" smtClean="0"/>
              <a:t>、每一个对象天生自带一个</a:t>
            </a:r>
            <a:r>
              <a:rPr lang="en-US" altLang="zh-CN" sz="1100" dirty="0" smtClean="0"/>
              <a:t>__proto__</a:t>
            </a:r>
            <a:r>
              <a:rPr lang="zh-CN" altLang="en-US" sz="1100" dirty="0" smtClean="0"/>
              <a:t>属性，其属性值指向所属类的原型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51520" y="2715766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5536" y="2643758"/>
            <a:ext cx="91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prototype</a:t>
            </a:r>
            <a:endParaRPr lang="zh-CN" altLang="en-US" sz="1400" dirty="0"/>
          </a:p>
        </p:txBody>
      </p:sp>
      <p:sp>
        <p:nvSpPr>
          <p:cNvPr id="18" name="圆角矩形 17"/>
          <p:cNvSpPr/>
          <p:nvPr/>
        </p:nvSpPr>
        <p:spPr>
          <a:xfrm>
            <a:off x="1907704" y="2067694"/>
            <a:ext cx="1224136" cy="8640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331640" y="278777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1720" y="1707654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Fn</a:t>
            </a:r>
            <a:r>
              <a:rPr lang="zh-CN" altLang="en-US" sz="1600" dirty="0" smtClean="0"/>
              <a:t>的原型</a:t>
            </a:r>
            <a:endParaRPr lang="zh-CN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907704" y="2067694"/>
            <a:ext cx="1146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constructor</a:t>
            </a:r>
            <a:endParaRPr lang="zh-CN" altLang="en-US" sz="16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907704" y="2355726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1475656" y="228371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115616" y="4587974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843808" y="4587974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87824" y="4515966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__proto__</a:t>
            </a:r>
            <a:endParaRPr lang="zh-CN" altLang="en-US" sz="1200" dirty="0"/>
          </a:p>
        </p:txBody>
      </p:sp>
      <p:cxnSp>
        <p:nvCxnSpPr>
          <p:cNvPr id="37" name="形状 36"/>
          <p:cNvCxnSpPr>
            <a:stCxn id="35" idx="1"/>
            <a:endCxn id="18" idx="2"/>
          </p:cNvCxnSpPr>
          <p:nvPr/>
        </p:nvCxnSpPr>
        <p:spPr>
          <a:xfrm rot="10800000">
            <a:off x="2519772" y="2931790"/>
            <a:ext cx="468052" cy="1722676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23728" y="235572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say:f</a:t>
            </a:r>
            <a:endParaRPr lang="zh-CN" altLang="en-US" sz="1400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1907704" y="2715766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51720" y="2643758"/>
            <a:ext cx="94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__proto__</a:t>
            </a:r>
            <a:endParaRPr lang="zh-CN" altLang="en-US" sz="1400" dirty="0"/>
          </a:p>
        </p:txBody>
      </p:sp>
      <p:sp>
        <p:nvSpPr>
          <p:cNvPr id="43" name="圆角矩形 42"/>
          <p:cNvSpPr/>
          <p:nvPr/>
        </p:nvSpPr>
        <p:spPr>
          <a:xfrm>
            <a:off x="6660232" y="555526"/>
            <a:ext cx="1224136" cy="1440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804248" y="19548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60232" y="10595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 toString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f</a:t>
            </a:r>
            <a:endParaRPr lang="zh-CN" altLang="en-US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6660232" y="177966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04248" y="1707654"/>
            <a:ext cx="91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prototype</a:t>
            </a:r>
            <a:endParaRPr lang="zh-CN" altLang="en-US" sz="1400" dirty="0"/>
          </a:p>
        </p:txBody>
      </p:sp>
      <p:sp>
        <p:nvSpPr>
          <p:cNvPr id="48" name="圆角矩形 47"/>
          <p:cNvSpPr/>
          <p:nvPr/>
        </p:nvSpPr>
        <p:spPr>
          <a:xfrm>
            <a:off x="5004048" y="1131590"/>
            <a:ext cx="1224136" cy="8640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860032" y="699542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Object</a:t>
            </a:r>
            <a:r>
              <a:rPr lang="zh-CN" altLang="en-US" sz="1600" dirty="0" smtClean="0"/>
              <a:t>的原型</a:t>
            </a:r>
            <a:endParaRPr lang="zh-CN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004048" y="1131590"/>
            <a:ext cx="1146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constructor</a:t>
            </a:r>
            <a:endParaRPr lang="zh-CN" altLang="en-US" sz="1600" dirty="0"/>
          </a:p>
        </p:txBody>
      </p:sp>
      <p:cxnSp>
        <p:nvCxnSpPr>
          <p:cNvPr id="52" name="直接连接符 51"/>
          <p:cNvCxnSpPr/>
          <p:nvPr/>
        </p:nvCxnSpPr>
        <p:spPr>
          <a:xfrm>
            <a:off x="5004048" y="141962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6228184" y="185167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6156176" y="134761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形状 62"/>
          <p:cNvCxnSpPr>
            <a:stCxn id="41" idx="3"/>
            <a:endCxn id="48" idx="2"/>
          </p:cNvCxnSpPr>
          <p:nvPr/>
        </p:nvCxnSpPr>
        <p:spPr>
          <a:xfrm flipV="1">
            <a:off x="2998005" y="1995686"/>
            <a:ext cx="2618111" cy="801961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0" y="0"/>
            <a:ext cx="529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Object</a:t>
            </a:r>
            <a:r>
              <a:rPr lang="zh-CN" altLang="en-US" sz="1200" dirty="0" smtClean="0"/>
              <a:t>是所有对象的基类</a:t>
            </a:r>
            <a:r>
              <a:rPr lang="en-US" altLang="zh-CN" sz="1200" dirty="0" smtClean="0"/>
              <a:t>        </a:t>
            </a:r>
            <a:r>
              <a:rPr lang="zh-CN" altLang="en-US" sz="1200" dirty="0" smtClean="0"/>
              <a:t>如果你不知道当前的对象是谁够构造出来的，那你就往</a:t>
            </a:r>
            <a:r>
              <a:rPr lang="en-US" altLang="zh-CN" sz="1200" dirty="0" smtClean="0"/>
              <a:t>Object</a:t>
            </a:r>
            <a:r>
              <a:rPr lang="zh-CN" altLang="en-US" sz="1200" dirty="0" smtClean="0"/>
              <a:t>类的原型上指</a:t>
            </a:r>
            <a:endParaRPr lang="zh-CN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259632" y="4515966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__proto__</a:t>
            </a:r>
            <a:endParaRPr lang="zh-CN" altLang="en-US" sz="1200" dirty="0"/>
          </a:p>
        </p:txBody>
      </p:sp>
      <p:cxnSp>
        <p:nvCxnSpPr>
          <p:cNvPr id="68" name="形状 67"/>
          <p:cNvCxnSpPr>
            <a:stCxn id="66" idx="3"/>
            <a:endCxn id="41" idx="2"/>
          </p:cNvCxnSpPr>
          <p:nvPr/>
        </p:nvCxnSpPr>
        <p:spPr>
          <a:xfrm flipV="1">
            <a:off x="2095951" y="2951535"/>
            <a:ext cx="428912" cy="1702931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004048" y="177966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48064" y="1707654"/>
            <a:ext cx="94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__proto__</a:t>
            </a:r>
            <a:endParaRPr lang="zh-CN" altLang="en-US" sz="1400" dirty="0"/>
          </a:p>
        </p:txBody>
      </p:sp>
      <p:cxnSp>
        <p:nvCxnSpPr>
          <p:cNvPr id="76" name="形状 75"/>
          <p:cNvCxnSpPr>
            <a:stCxn id="74" idx="3"/>
          </p:cNvCxnSpPr>
          <p:nvPr/>
        </p:nvCxnSpPr>
        <p:spPr>
          <a:xfrm>
            <a:off x="6094349" y="1861543"/>
            <a:ext cx="61827" cy="2781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868144" y="199568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399584" y="2427734"/>
            <a:ext cx="37444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  </a:t>
            </a:r>
            <a:r>
              <a:rPr lang="en-US" altLang="zh-CN" sz="1200" dirty="0" smtClean="0"/>
              <a:t>      function Fn(name, age) {</a:t>
            </a:r>
          </a:p>
          <a:p>
            <a:r>
              <a:rPr lang="en-US" altLang="zh-CN" sz="1200" dirty="0" smtClean="0"/>
              <a:t>            this.name = name;</a:t>
            </a:r>
          </a:p>
          <a:p>
            <a:r>
              <a:rPr lang="en-US" altLang="zh-CN" sz="1200" dirty="0" smtClean="0"/>
              <a:t>            this.age = age;</a:t>
            </a:r>
          </a:p>
          <a:p>
            <a:r>
              <a:rPr lang="en-US" altLang="zh-CN" sz="1200" dirty="0" smtClean="0"/>
              <a:t>        }</a:t>
            </a:r>
          </a:p>
          <a:p>
            <a:r>
              <a:rPr lang="en-US" altLang="zh-CN" sz="1200" dirty="0" smtClean="0"/>
              <a:t>        Fn.prototype.say = function () {  console.log(this)};</a:t>
            </a:r>
          </a:p>
          <a:p>
            <a:r>
              <a:rPr lang="en-US" altLang="zh-CN" sz="1200" dirty="0" smtClean="0"/>
              <a:t>        let f1 = new Fn('qinHao', 18);</a:t>
            </a:r>
          </a:p>
          <a:p>
            <a:r>
              <a:rPr lang="en-US" altLang="zh-CN" sz="1200" dirty="0" smtClean="0"/>
              <a:t>        let f2 = new Fn('shiYuan', 19);       </a:t>
            </a:r>
          </a:p>
          <a:p>
            <a:r>
              <a:rPr lang="en-US" altLang="zh-CN" sz="1200" dirty="0" smtClean="0"/>
              <a:t>        Fn.prototype.say() // Fn</a:t>
            </a:r>
            <a:r>
              <a:rPr lang="zh-CN" altLang="en-US" sz="1200" dirty="0" smtClean="0"/>
              <a:t>的原型</a:t>
            </a:r>
            <a:endParaRPr lang="en-US" altLang="zh-CN" sz="1200" dirty="0" smtClean="0"/>
          </a:p>
          <a:p>
            <a:r>
              <a:rPr lang="en-US" altLang="zh-CN" sz="1200" dirty="0" smtClean="0"/>
              <a:t>        f1.__proto__.constructor === Fn // true</a:t>
            </a:r>
          </a:p>
          <a:p>
            <a:r>
              <a:rPr lang="en-US" altLang="zh-CN" sz="1200" dirty="0" smtClean="0"/>
              <a:t>        f1.__proto__ .__proto__ .__proto__ // null</a:t>
            </a:r>
          </a:p>
          <a:p>
            <a:r>
              <a:rPr lang="en-US" altLang="zh-CN" sz="1200" dirty="0" smtClean="0"/>
              <a:t>        f1.__proto__.say()  // Fn</a:t>
            </a:r>
            <a:r>
              <a:rPr lang="zh-CN" altLang="en-US" sz="1200" dirty="0" smtClean="0"/>
              <a:t>的原型</a:t>
            </a:r>
            <a:endParaRPr lang="en-US" altLang="zh-CN" sz="1200" dirty="0" smtClean="0"/>
          </a:p>
          <a:p>
            <a:r>
              <a:rPr lang="en-US" altLang="zh-CN" sz="1200" dirty="0" smtClean="0"/>
              <a:t>        f1.say()  // f1</a:t>
            </a:r>
            <a:endParaRPr lang="zh-CN" altLang="en-US" sz="1200" dirty="0" smtClean="0"/>
          </a:p>
          <a:p>
            <a:endParaRPr lang="zh-CN" altLang="en-US" sz="12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3203848" y="1995686"/>
            <a:ext cx="212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f1 instanceof  Object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076056" y="1419622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toString:f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372200" y="206769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Object</a:t>
            </a:r>
            <a:r>
              <a:rPr lang="zh-CN" altLang="en-US" sz="1000" dirty="0" smtClean="0"/>
              <a:t>的原型的</a:t>
            </a:r>
            <a:r>
              <a:rPr lang="en-US" altLang="zh-CN" sz="1000" dirty="0" smtClean="0"/>
              <a:t>__proto__</a:t>
            </a:r>
            <a:r>
              <a:rPr lang="zh-CN" altLang="en-US" sz="1000" dirty="0" smtClean="0"/>
              <a:t>指向的是自己本身，</a:t>
            </a:r>
            <a:r>
              <a:rPr lang="en-US" altLang="zh-CN" sz="1000" dirty="0" smtClean="0"/>
              <a:t>js</a:t>
            </a:r>
            <a:r>
              <a:rPr lang="zh-CN" altLang="en-US" sz="1000" dirty="0" smtClean="0"/>
              <a:t>认为自己指向自己没有意义，规定为</a:t>
            </a:r>
            <a:r>
              <a:rPr lang="en-US" altLang="zh-CN" sz="1000" dirty="0" smtClean="0"/>
              <a:t>null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51520" y="1491630"/>
            <a:ext cx="1224136" cy="1440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13159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115616" y="3795886"/>
            <a:ext cx="1080120" cy="9875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59632" y="3507854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f1</a:t>
            </a:r>
            <a:r>
              <a:rPr lang="zh-CN" altLang="en-US" sz="1400" dirty="0" smtClean="0"/>
              <a:t>实例</a:t>
            </a:r>
            <a:endParaRPr lang="en-US" altLang="zh-CN" sz="1400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2843808" y="3795886"/>
            <a:ext cx="1080120" cy="9875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87824" y="3507854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f2</a:t>
            </a:r>
            <a:r>
              <a:rPr lang="zh-CN" altLang="en-US" sz="1400" dirty="0" smtClean="0"/>
              <a:t>实例</a:t>
            </a:r>
            <a:endParaRPr lang="en-US" altLang="zh-CN" sz="1400" dirty="0" smtClean="0"/>
          </a:p>
        </p:txBody>
      </p:sp>
      <p:cxnSp>
        <p:nvCxnSpPr>
          <p:cNvPr id="13" name="直接连接符 12"/>
          <p:cNvCxnSpPr/>
          <p:nvPr/>
        </p:nvCxnSpPr>
        <p:spPr>
          <a:xfrm>
            <a:off x="251520" y="2715766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5536" y="2643758"/>
            <a:ext cx="91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prototype</a:t>
            </a:r>
            <a:endParaRPr lang="zh-CN" altLang="en-US" sz="1400" dirty="0"/>
          </a:p>
        </p:txBody>
      </p:sp>
      <p:sp>
        <p:nvSpPr>
          <p:cNvPr id="15" name="圆角矩形 14"/>
          <p:cNvSpPr/>
          <p:nvPr/>
        </p:nvSpPr>
        <p:spPr>
          <a:xfrm>
            <a:off x="1907704" y="1707654"/>
            <a:ext cx="1224136" cy="12241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331640" y="278777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9712" y="1347614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Fn</a:t>
            </a:r>
            <a:r>
              <a:rPr lang="zh-CN" altLang="en-US" sz="1600" dirty="0" smtClean="0"/>
              <a:t>的原型</a:t>
            </a:r>
            <a:endParaRPr lang="zh-CN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907704" y="1707654"/>
            <a:ext cx="1146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constructor</a:t>
            </a:r>
            <a:endParaRPr lang="zh-CN" altLang="en-US" sz="1600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1907704" y="2067694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475656" y="192367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115616" y="4587974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843808" y="4587974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87824" y="4515966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__proto__</a:t>
            </a:r>
            <a:endParaRPr lang="zh-CN" altLang="en-US" sz="1200" dirty="0"/>
          </a:p>
        </p:txBody>
      </p:sp>
      <p:cxnSp>
        <p:nvCxnSpPr>
          <p:cNvPr id="24" name="形状 23"/>
          <p:cNvCxnSpPr>
            <a:stCxn id="23" idx="1"/>
            <a:endCxn id="15" idx="2"/>
          </p:cNvCxnSpPr>
          <p:nvPr/>
        </p:nvCxnSpPr>
        <p:spPr>
          <a:xfrm rot="10800000">
            <a:off x="2519772" y="2931790"/>
            <a:ext cx="468052" cy="1722676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907704" y="2715766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51720" y="2643758"/>
            <a:ext cx="94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__proto__</a:t>
            </a:r>
            <a:endParaRPr lang="zh-CN" alt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6660232" y="555526"/>
            <a:ext cx="1224136" cy="1440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804248" y="19548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60232" y="10595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 toString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f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6660232" y="177966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04248" y="1707654"/>
            <a:ext cx="91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prototype</a:t>
            </a:r>
            <a:endParaRPr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5004048" y="1131590"/>
            <a:ext cx="1224136" cy="8640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032" y="699542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Object</a:t>
            </a:r>
            <a:r>
              <a:rPr lang="zh-CN" altLang="en-US" sz="1600" dirty="0" smtClean="0"/>
              <a:t>的原型</a:t>
            </a:r>
            <a:endParaRPr lang="zh-CN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004048" y="1131590"/>
            <a:ext cx="1146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constructor</a:t>
            </a:r>
            <a:endParaRPr lang="zh-CN" altLang="en-US" sz="1600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5004048" y="141962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6228184" y="185167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156176" y="134761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形状 38"/>
          <p:cNvCxnSpPr>
            <a:stCxn id="27" idx="3"/>
            <a:endCxn id="33" idx="2"/>
          </p:cNvCxnSpPr>
          <p:nvPr/>
        </p:nvCxnSpPr>
        <p:spPr>
          <a:xfrm flipV="1">
            <a:off x="2998005" y="1995686"/>
            <a:ext cx="2618111" cy="801961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59632" y="4515966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__proto__</a:t>
            </a:r>
            <a:endParaRPr lang="zh-CN" altLang="en-US" sz="1200" dirty="0"/>
          </a:p>
        </p:txBody>
      </p:sp>
      <p:cxnSp>
        <p:nvCxnSpPr>
          <p:cNvPr id="41" name="形状 40"/>
          <p:cNvCxnSpPr>
            <a:stCxn id="40" idx="3"/>
            <a:endCxn id="27" idx="2"/>
          </p:cNvCxnSpPr>
          <p:nvPr/>
        </p:nvCxnSpPr>
        <p:spPr>
          <a:xfrm flipV="1">
            <a:off x="2095951" y="2951535"/>
            <a:ext cx="428912" cy="1702931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004048" y="177966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48064" y="1707654"/>
            <a:ext cx="94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__proto__</a:t>
            </a:r>
            <a:endParaRPr lang="zh-CN" altLang="en-US" sz="1400" dirty="0"/>
          </a:p>
        </p:txBody>
      </p:sp>
      <p:cxnSp>
        <p:nvCxnSpPr>
          <p:cNvPr id="44" name="形状 43"/>
          <p:cNvCxnSpPr>
            <a:stCxn id="43" idx="3"/>
          </p:cNvCxnSpPr>
          <p:nvPr/>
        </p:nvCxnSpPr>
        <p:spPr>
          <a:xfrm>
            <a:off x="6094349" y="1861543"/>
            <a:ext cx="61827" cy="2781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68144" y="199568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76056" y="1419622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toString:f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1520" y="1419622"/>
            <a:ext cx="122413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this.x = x;</a:t>
            </a:r>
          </a:p>
          <a:p>
            <a:r>
              <a:rPr lang="en-US" altLang="zh-CN" sz="1100" dirty="0" smtClean="0"/>
              <a:t> this.y = y;</a:t>
            </a:r>
          </a:p>
          <a:p>
            <a:r>
              <a:rPr lang="en-US" altLang="zh-CN" sz="1100" dirty="0" smtClean="0"/>
              <a:t> this.getX = function () {</a:t>
            </a:r>
          </a:p>
          <a:p>
            <a:r>
              <a:rPr lang="en-US" altLang="zh-CN" sz="1100" dirty="0" smtClean="0"/>
              <a:t>                console.log(this.x);</a:t>
            </a:r>
          </a:p>
          <a:p>
            <a:r>
              <a:rPr lang="en-US" altLang="zh-CN" sz="1100" dirty="0" smtClean="0"/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67744" y="2067694"/>
            <a:ext cx="551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getX:f</a:t>
            </a:r>
          </a:p>
          <a:p>
            <a:r>
              <a:rPr lang="en-US" altLang="zh-CN" sz="1200" dirty="0" smtClean="0"/>
              <a:t>getY:f</a:t>
            </a:r>
          </a:p>
          <a:p>
            <a:r>
              <a:rPr lang="en-US" altLang="zh-CN" sz="1200" dirty="0" smtClean="0"/>
              <a:t>a:300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31640" y="3795886"/>
            <a:ext cx="6447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X:100,</a:t>
            </a:r>
          </a:p>
          <a:p>
            <a:r>
              <a:rPr lang="en-US" altLang="zh-CN" sz="1400" dirty="0" smtClean="0"/>
              <a:t>Y:200,</a:t>
            </a:r>
          </a:p>
          <a:p>
            <a:r>
              <a:rPr lang="en-US" altLang="zh-CN" sz="1400" dirty="0" smtClean="0"/>
              <a:t>getX:f</a:t>
            </a:r>
            <a:endParaRPr lang="zh-CN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059832" y="3795886"/>
            <a:ext cx="6447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X:100,</a:t>
            </a:r>
          </a:p>
          <a:p>
            <a:r>
              <a:rPr lang="en-US" altLang="zh-CN" sz="1400" dirty="0" smtClean="0"/>
              <a:t>Y:200,</a:t>
            </a:r>
          </a:p>
          <a:p>
            <a:r>
              <a:rPr lang="en-US" altLang="zh-CN" sz="1400" dirty="0" smtClean="0"/>
              <a:t>getX:f</a:t>
            </a:r>
            <a:endParaRPr lang="zh-CN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563888" y="2283718"/>
            <a:ext cx="5704575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   </a:t>
            </a:r>
            <a:r>
              <a:rPr lang="en-US" altLang="zh-CN" sz="1600" dirty="0" smtClean="0"/>
              <a:t>      console.log(f1.getX == f2.getX); // false</a:t>
            </a:r>
          </a:p>
          <a:p>
            <a:r>
              <a:rPr lang="en-US" altLang="zh-CN" sz="1600" dirty="0" smtClean="0"/>
              <a:t>        console.log(f1.getY == f2.getY); // true</a:t>
            </a:r>
          </a:p>
          <a:p>
            <a:r>
              <a:rPr lang="en-US" altLang="zh-CN" sz="1600" dirty="0" smtClean="0"/>
              <a:t>        console.log(f1.x == f2.x); // true</a:t>
            </a:r>
          </a:p>
          <a:p>
            <a:r>
              <a:rPr lang="en-US" altLang="zh-CN" sz="1600" dirty="0" smtClean="0"/>
              <a:t>        console.log(Fn.prototype.getX === f1.getX); // false</a:t>
            </a:r>
          </a:p>
          <a:p>
            <a:r>
              <a:rPr lang="en-US" altLang="zh-CN" sz="1600" dirty="0" smtClean="0"/>
              <a:t>        console.log(Fn.prototype.getX === f1.__proto__.getX); // true</a:t>
            </a:r>
          </a:p>
          <a:p>
            <a:r>
              <a:rPr lang="en-US" altLang="zh-CN" sz="1600" dirty="0" smtClean="0"/>
              <a:t>        f1.getX(); // 100</a:t>
            </a:r>
          </a:p>
          <a:p>
            <a:r>
              <a:rPr lang="en-US" altLang="zh-CN" sz="1600" dirty="0" smtClean="0"/>
              <a:t>        Fn.prototype.getX(); // undefined</a:t>
            </a:r>
          </a:p>
          <a:p>
            <a:r>
              <a:rPr lang="en-US" altLang="zh-CN" sz="1600" dirty="0" smtClean="0"/>
              <a:t>        f2.__proto__.getX(); // undefined</a:t>
            </a:r>
          </a:p>
          <a:p>
            <a:r>
              <a:rPr lang="en-US" altLang="zh-CN" sz="1600" dirty="0" smtClean="0"/>
              <a:t>        Fn.prototype.getY(); // undefined</a:t>
            </a:r>
          </a:p>
          <a:p>
            <a:r>
              <a:rPr lang="en-US" altLang="zh-CN" sz="1600" dirty="0" smtClean="0"/>
              <a:t>        console.log(f1.a); // 300</a:t>
            </a:r>
          </a:p>
          <a:p>
            <a:r>
              <a:rPr lang="en-US" altLang="zh-CN" sz="1600" dirty="0" smtClean="0"/>
              <a:t>        console.log(f1.toString); // f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282</Words>
  <Application>Microsoft Office PowerPoint</Application>
  <PresentationFormat>全屏显示(16:9)</PresentationFormat>
  <Paragraphs>84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6</cp:revision>
  <dcterms:modified xsi:type="dcterms:W3CDTF">2020-01-04T10:32:30Z</dcterms:modified>
</cp:coreProperties>
</file>