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494" y="-278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16399" y="4347287"/>
            <a:ext cx="2621091" cy="304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23703" y="3762071"/>
            <a:ext cx="93178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016399" y="6922235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0458" y="6805191"/>
            <a:ext cx="162043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544793" y="5049545"/>
            <a:ext cx="2621091" cy="234086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544793" y="6922235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</p:cNvCxnSpPr>
          <p:nvPr/>
        </p:nvCxnSpPr>
        <p:spPr>
          <a:xfrm>
            <a:off x="4140889" y="7072681"/>
            <a:ext cx="1043862" cy="14243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8848" y="6805191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44793" y="5517717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8849" y="4932502"/>
            <a:ext cx="183254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38301" y="5283631"/>
            <a:ext cx="131054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04631" y="8497019"/>
            <a:ext cx="2217846" cy="19897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12743" y="7992963"/>
            <a:ext cx="936590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104631" y="9901535"/>
            <a:ext cx="221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7065" y="9901535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1694276" y="601907"/>
            <a:ext cx="2621091" cy="304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99144" y="0"/>
            <a:ext cx="149764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1694276" y="3176855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8333" y="3059812"/>
            <a:ext cx="162043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367505" y="1304166"/>
            <a:ext cx="2621091" cy="234086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8367505" y="3176855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71561" y="3059812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8367505" y="1772338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71563" y="1187122"/>
            <a:ext cx="183254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988596" y="3410941"/>
            <a:ext cx="120973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85351" y="1538252"/>
            <a:ext cx="100811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29"/>
          <p:cNvCxnSpPr>
            <a:stCxn id="11" idx="3"/>
            <a:endCxn id="25" idx="2"/>
          </p:cNvCxnSpPr>
          <p:nvPr/>
        </p:nvCxnSpPr>
        <p:spPr>
          <a:xfrm flipV="1">
            <a:off x="7733400" y="3594792"/>
            <a:ext cx="1980437" cy="347788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25" idx="3"/>
          </p:cNvCxnSpPr>
          <p:nvPr/>
        </p:nvCxnSpPr>
        <p:spPr>
          <a:xfrm>
            <a:off x="10556113" y="3327302"/>
            <a:ext cx="230862" cy="6688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84541" y="3996157"/>
            <a:ext cx="773084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02611" y="585215"/>
            <a:ext cx="2621091" cy="304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6665" y="0"/>
            <a:ext cx="1787785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Fubction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02611" y="3160164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667" y="3059812"/>
            <a:ext cx="162043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831003" y="1304166"/>
            <a:ext cx="2621091" cy="234086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831003" y="3160164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318835" y="3394250"/>
            <a:ext cx="141135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35057" y="3043121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3831003" y="1755647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35059" y="1187122"/>
            <a:ext cx="1832541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3024511" y="1521560"/>
            <a:ext cx="131054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16399" y="4815459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20456" y="4230243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6" name="形状 45"/>
          <p:cNvCxnSpPr>
            <a:stCxn id="45" idx="3"/>
            <a:endCxn id="40" idx="2"/>
          </p:cNvCxnSpPr>
          <p:nvPr/>
        </p:nvCxnSpPr>
        <p:spPr>
          <a:xfrm flipV="1">
            <a:off x="4205008" y="3578101"/>
            <a:ext cx="972325" cy="9196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948036" y="3410941"/>
            <a:ext cx="221784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1694276" y="1187122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98331" y="601907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302611" y="1187122"/>
            <a:ext cx="2621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6665" y="601907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51" idx="3"/>
            <a:endCxn id="37" idx="1"/>
          </p:cNvCxnSpPr>
          <p:nvPr/>
        </p:nvCxnSpPr>
        <p:spPr>
          <a:xfrm>
            <a:off x="2491217" y="869397"/>
            <a:ext cx="1339786" cy="1605200"/>
          </a:xfrm>
          <a:prstGeom prst="bentConnector3">
            <a:avLst>
              <a:gd name="adj1" fmla="val 20141"/>
            </a:avLst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49" idx="1"/>
            <a:endCxn id="37" idx="0"/>
          </p:cNvCxnSpPr>
          <p:nvPr/>
        </p:nvCxnSpPr>
        <p:spPr>
          <a:xfrm rot="10800000" flipV="1">
            <a:off x="5141549" y="869396"/>
            <a:ext cx="7056782" cy="43476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09287" y="4824611"/>
            <a:ext cx="4637315" cy="1642976"/>
          </a:xfrm>
          <a:prstGeom prst="rect">
            <a:avLst/>
          </a:prstGeom>
          <a:noFill/>
        </p:spPr>
        <p:txBody>
          <a:bodyPr wrap="square" lIns="133566" tIns="66783" rIns="133566" bIns="66783" rtlCol="0">
            <a:spAutoFit/>
          </a:bodyPr>
          <a:lstStyle/>
          <a:p>
            <a:r>
              <a:rPr lang="en-US" altLang="zh-CN" dirty="0" smtClean="0"/>
              <a:t>- 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是所有对象的基类</a:t>
            </a:r>
            <a:endParaRPr lang="en-US" altLang="zh-CN" sz="1800" dirty="0" smtClean="0"/>
          </a:p>
          <a:p>
            <a:pPr>
              <a:buFontTx/>
              <a:buChar char="-"/>
            </a:pPr>
            <a:r>
              <a:rPr lang="en-US" altLang="zh-CN" sz="1800" dirty="0" smtClean="0"/>
              <a:t> Function</a:t>
            </a:r>
            <a:r>
              <a:rPr lang="zh-CN" altLang="en-US" sz="1800" dirty="0" smtClean="0"/>
              <a:t>是所有函数的基类，所有函数都是他的实例</a:t>
            </a:r>
            <a:endParaRPr lang="en-US" altLang="zh-CN" sz="1800" dirty="0" smtClean="0"/>
          </a:p>
          <a:p>
            <a:r>
              <a:rPr lang="en-US" altLang="zh-CN" sz="1800" dirty="0" smtClean="0"/>
              <a:t>- </a:t>
            </a:r>
            <a:r>
              <a:rPr lang="zh-CN" altLang="en-US" sz="1800" dirty="0" smtClean="0"/>
              <a:t>函数的主角色是函数</a:t>
            </a:r>
            <a:endParaRPr lang="en-US" altLang="zh-CN" sz="1800" dirty="0" smtClean="0"/>
          </a:p>
          <a:p>
            <a:pPr>
              <a:buFontTx/>
              <a:buChar char="-"/>
            </a:pPr>
            <a:endParaRPr lang="zh-CN" altLang="en-US" sz="1800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4718610" y="1"/>
            <a:ext cx="0" cy="108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761815" y="-215949"/>
            <a:ext cx="6501845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function Fn() {</a:t>
            </a:r>
          </a:p>
          <a:p>
            <a:r>
              <a:rPr lang="en-US" altLang="zh-CN" dirty="0" smtClean="0"/>
              <a:t>        let a = 1;</a:t>
            </a:r>
          </a:p>
          <a:p>
            <a:r>
              <a:rPr lang="en-US" altLang="zh-CN" dirty="0" smtClean="0"/>
              <a:t>        this.a = a;</a:t>
            </a:r>
          </a:p>
          <a:p>
            <a:r>
              <a:rPr lang="en-US" altLang="zh-CN" dirty="0" smtClean="0"/>
              <a:t>    }</a:t>
            </a:r>
          </a:p>
          <a:p>
            <a:r>
              <a:rPr lang="en-US" altLang="zh-CN" dirty="0" smtClean="0"/>
              <a:t>    Fn.prototype.say = function () {</a:t>
            </a:r>
          </a:p>
          <a:p>
            <a:r>
              <a:rPr lang="en-US" altLang="zh-CN" dirty="0" smtClean="0"/>
              <a:t>        this.a = 2;</a:t>
            </a:r>
          </a:p>
          <a:p>
            <a:r>
              <a:rPr lang="en-US" altLang="zh-CN" dirty="0" smtClean="0"/>
              <a:t>    };</a:t>
            </a:r>
          </a:p>
          <a:p>
            <a:r>
              <a:rPr lang="en-US" altLang="zh-CN" dirty="0" smtClean="0"/>
              <a:t>    Fn.prototype = new Fn;</a:t>
            </a:r>
          </a:p>
          <a:p>
            <a:r>
              <a:rPr lang="en-US" altLang="zh-CN" dirty="0" smtClean="0"/>
              <a:t>    let f1 = new Fn;</a:t>
            </a:r>
          </a:p>
          <a:p>
            <a:r>
              <a:rPr lang="en-US" altLang="zh-CN" dirty="0" smtClean="0"/>
              <a:t>    ​</a:t>
            </a:r>
          </a:p>
          <a:p>
            <a:r>
              <a:rPr lang="en-US" altLang="zh-CN" dirty="0" smtClean="0"/>
              <a:t>    Fn.prototype.b = function () {</a:t>
            </a:r>
          </a:p>
          <a:p>
            <a:r>
              <a:rPr lang="en-US" altLang="zh-CN" dirty="0" smtClean="0"/>
              <a:t>        this.a = 3;</a:t>
            </a:r>
          </a:p>
          <a:p>
            <a:r>
              <a:rPr lang="en-US" altLang="zh-CN" dirty="0" smtClean="0"/>
              <a:t>    };</a:t>
            </a:r>
          </a:p>
          <a:p>
            <a:r>
              <a:rPr lang="en-US" altLang="zh-CN" dirty="0" smtClean="0"/>
              <a:t>    console.log(f1.a</a:t>
            </a:r>
            <a:r>
              <a:rPr lang="en-US" altLang="zh-CN" dirty="0" smtClean="0"/>
              <a:t>); // 1</a:t>
            </a:r>
            <a:endParaRPr lang="en-US" altLang="zh-CN" dirty="0" smtClean="0"/>
          </a:p>
          <a:p>
            <a:r>
              <a:rPr lang="en-US" altLang="zh-CN" dirty="0" smtClean="0"/>
              <a:t>    console.log(f1.prototype</a:t>
            </a:r>
            <a:r>
              <a:rPr lang="en-US" altLang="zh-CN" dirty="0" smtClean="0"/>
              <a:t>); // un</a:t>
            </a:r>
            <a:endParaRPr lang="en-US" altLang="zh-CN" dirty="0" smtClean="0"/>
          </a:p>
          <a:p>
            <a:r>
              <a:rPr lang="en-US" altLang="zh-CN" dirty="0" smtClean="0"/>
              <a:t>    console.log(f1.b</a:t>
            </a:r>
            <a:r>
              <a:rPr lang="en-US" altLang="zh-CN" dirty="0" smtClean="0"/>
              <a:t>); // f</a:t>
            </a:r>
            <a:endParaRPr lang="en-US" altLang="zh-CN" dirty="0" smtClean="0"/>
          </a:p>
          <a:p>
            <a:r>
              <a:rPr lang="en-US" altLang="zh-CN" dirty="0" smtClean="0"/>
              <a:t>    console.log(f1.hasOwnProperty('b</a:t>
            </a:r>
            <a:r>
              <a:rPr lang="en-US" altLang="zh-CN" dirty="0" smtClean="0"/>
              <a:t>')); // false</a:t>
            </a:r>
            <a:endParaRPr lang="en-US" altLang="zh-CN" dirty="0" smtClean="0"/>
          </a:p>
          <a:p>
            <a:r>
              <a:rPr lang="en-US" altLang="zh-CN" dirty="0" smtClean="0"/>
              <a:t>    console.log('b' in f1</a:t>
            </a:r>
            <a:r>
              <a:rPr lang="en-US" altLang="zh-CN" dirty="0" smtClean="0"/>
              <a:t>); // true</a:t>
            </a:r>
            <a:endParaRPr lang="en-US" altLang="zh-CN" dirty="0" smtClean="0"/>
          </a:p>
          <a:p>
            <a:r>
              <a:rPr lang="en-US" altLang="zh-CN" dirty="0" smtClean="0"/>
              <a:t>    console.log(f1.constructor == Fn</a:t>
            </a:r>
            <a:r>
              <a:rPr lang="en-US" altLang="zh-CN" dirty="0" smtClean="0"/>
              <a:t>); // true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32423" y="4896619"/>
            <a:ext cx="20938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let a = 1;</a:t>
            </a:r>
          </a:p>
          <a:p>
            <a:r>
              <a:rPr lang="en-US" altLang="zh-CN" dirty="0" smtClean="0"/>
              <a:t>        this.a = a;</a:t>
            </a:r>
          </a:p>
          <a:p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80895" y="5544691"/>
            <a:ext cx="8341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Say:f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184751" y="8785051"/>
            <a:ext cx="6030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a:1</a:t>
            </a:r>
          </a:p>
          <a:p>
            <a:r>
              <a:rPr lang="en-US" altLang="zh-CN" dirty="0" smtClean="0"/>
              <a:t>b</a:t>
            </a:r>
            <a:r>
              <a:rPr lang="en-US" altLang="zh-CN" dirty="0" smtClean="0"/>
              <a:t>:f</a:t>
            </a:r>
          </a:p>
          <a:p>
            <a:endParaRPr lang="zh-CN" altLang="en-US" dirty="0"/>
          </a:p>
        </p:txBody>
      </p:sp>
      <p:cxnSp>
        <p:nvCxnSpPr>
          <p:cNvPr id="60" name="形状 59"/>
          <p:cNvCxnSpPr>
            <a:stCxn id="18" idx="3"/>
            <a:endCxn id="8" idx="2"/>
          </p:cNvCxnSpPr>
          <p:nvPr/>
        </p:nvCxnSpPr>
        <p:spPr>
          <a:xfrm flipV="1">
            <a:off x="6091617" y="7390407"/>
            <a:ext cx="763722" cy="277861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9289207" y="8425011"/>
            <a:ext cx="2217846" cy="19897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566" tIns="66783" rIns="133566" bIns="66783"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297319" y="7920955"/>
            <a:ext cx="936590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289207" y="9829527"/>
            <a:ext cx="221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91641" y="9829527"/>
            <a:ext cx="1684552" cy="534980"/>
          </a:xfrm>
          <a:prstGeom prst="rect">
            <a:avLst/>
          </a:prstGeom>
          <a:noFill/>
        </p:spPr>
        <p:txBody>
          <a:bodyPr wrap="none" lIns="133566" tIns="66783" rIns="133566" bIns="66783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369327" y="8713043"/>
            <a:ext cx="6030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a:1</a:t>
            </a:r>
          </a:p>
          <a:p>
            <a:endParaRPr lang="zh-CN" altLang="en-US" dirty="0"/>
          </a:p>
        </p:txBody>
      </p:sp>
      <p:cxnSp>
        <p:nvCxnSpPr>
          <p:cNvPr id="66" name="形状 65"/>
          <p:cNvCxnSpPr>
            <a:stCxn id="64" idx="1"/>
            <a:endCxn id="15" idx="2"/>
          </p:cNvCxnSpPr>
          <p:nvPr/>
        </p:nvCxnSpPr>
        <p:spPr>
          <a:xfrm rot="10800000" flipV="1">
            <a:off x="5213555" y="10097016"/>
            <a:ext cx="4378087" cy="389735"/>
          </a:xfrm>
          <a:prstGeom prst="bentConnector4">
            <a:avLst>
              <a:gd name="adj1" fmla="val 37336"/>
              <a:gd name="adj2" fmla="val 15865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5501" y="0"/>
            <a:ext cx="42427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function Fn(num) {</a:t>
            </a:r>
          </a:p>
          <a:p>
            <a:r>
              <a:rPr lang="en-US" altLang="zh-CN" dirty="0" smtClean="0"/>
              <a:t>    this.x = this.y = num;</a:t>
            </a:r>
          </a:p>
          <a:p>
            <a:r>
              <a:rPr lang="en-US" altLang="zh-CN" dirty="0" smtClean="0"/>
              <a:t>   }</a:t>
            </a:r>
          </a:p>
          <a:p>
            <a:r>
              <a:rPr lang="en-US" altLang="zh-CN" dirty="0" smtClean="0"/>
              <a:t>   Fn.prototype = {</a:t>
            </a:r>
          </a:p>
          <a:p>
            <a:r>
              <a:rPr lang="en-US" altLang="zh-CN" dirty="0" smtClean="0"/>
              <a:t>    x: 20,</a:t>
            </a:r>
          </a:p>
          <a:p>
            <a:r>
              <a:rPr lang="en-US" altLang="zh-CN" dirty="0" smtClean="0"/>
              <a:t>    sum: function () {</a:t>
            </a:r>
          </a:p>
          <a:p>
            <a:r>
              <a:rPr lang="en-US" altLang="zh-CN" dirty="0" smtClean="0"/>
              <a:t>        console.log(this.x + this.y);</a:t>
            </a:r>
          </a:p>
          <a:p>
            <a:r>
              <a:rPr lang="en-US" altLang="zh-CN" dirty="0" smtClean="0"/>
              <a:t>    }</a:t>
            </a:r>
          </a:p>
          <a:p>
            <a:r>
              <a:rPr lang="en-US" altLang="zh-CN" dirty="0" smtClean="0"/>
              <a:t>   };</a:t>
            </a:r>
          </a:p>
          <a:p>
            <a:r>
              <a:rPr lang="en-US" altLang="zh-CN" dirty="0" smtClean="0"/>
              <a:t>   let f = new Fn(10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   console.log(f.sum === Fn.prototype.sum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// true</a:t>
            </a:r>
            <a:endParaRPr lang="en-US" altLang="zh-CN" dirty="0" smtClean="0"/>
          </a:p>
          <a:p>
            <a:r>
              <a:rPr lang="en-US" altLang="zh-CN" dirty="0" smtClean="0"/>
              <a:t>   f.sum</a:t>
            </a:r>
            <a:r>
              <a:rPr lang="en-US" altLang="zh-CN" dirty="0" smtClean="0"/>
              <a:t>(); // 20</a:t>
            </a:r>
            <a:endParaRPr lang="en-US" altLang="zh-CN" dirty="0" smtClean="0"/>
          </a:p>
          <a:p>
            <a:r>
              <a:rPr lang="en-US" altLang="zh-CN" dirty="0" smtClean="0"/>
              <a:t>   Fn.prototype.sum</a:t>
            </a:r>
            <a:r>
              <a:rPr lang="en-US" altLang="zh-CN" dirty="0" smtClean="0"/>
              <a:t>(); // NaN</a:t>
            </a:r>
            <a:endParaRPr lang="en-US" altLang="zh-CN" dirty="0" smtClean="0"/>
          </a:p>
          <a:p>
            <a:r>
              <a:rPr lang="en-US" altLang="zh-CN" dirty="0" smtClean="0"/>
              <a:t>   console.log(f.constructor</a:t>
            </a:r>
            <a:r>
              <a:rPr lang="en-US" altLang="zh-CN" dirty="0" smtClean="0"/>
              <a:t>); // Object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37229" y="730349"/>
            <a:ext cx="2232248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5301" y="37030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937229" y="224251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13293" y="2242517"/>
            <a:ext cx="122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prototype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7632973" y="1090389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21005" y="65834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632973" y="13784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3013" y="1090389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217149" y="130641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721205" y="245854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368277" y="802357"/>
            <a:ext cx="2232248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16349" y="4423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368277" y="2314525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44341" y="2314525"/>
            <a:ext cx="122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prototype</a:t>
            </a:r>
            <a:endParaRPr lang="zh-CN" altLang="en-US" sz="2000" dirty="0"/>
          </a:p>
        </p:txBody>
      </p:sp>
      <p:sp>
        <p:nvSpPr>
          <p:cNvPr id="23" name="圆角矩形 22"/>
          <p:cNvSpPr/>
          <p:nvPr/>
        </p:nvSpPr>
        <p:spPr>
          <a:xfrm>
            <a:off x="3960565" y="1090389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8597" y="65834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960565" y="13784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0605" y="1090389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096469" y="2530549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672533" y="130641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32973" y="1450429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hasOwnProperty</a:t>
            </a:r>
            <a:r>
              <a:rPr lang="en-US" altLang="zh-CN" dirty="0" smtClean="0"/>
              <a:t>: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960565" y="238653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48597" y="23865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400725" y="2602557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40285" y="1306413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this.x = this.y = num;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3960565" y="3250629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3960565" y="353866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60565" y="454677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48597" y="454677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80645" y="37546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 20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s</a:t>
            </a:r>
            <a:r>
              <a:rPr lang="en-US" altLang="zh-CN" dirty="0" smtClean="0"/>
              <a:t>um:f</a:t>
            </a:r>
            <a:endParaRPr lang="zh-CN" altLang="en-US" dirty="0"/>
          </a:p>
        </p:txBody>
      </p:sp>
      <p:cxnSp>
        <p:nvCxnSpPr>
          <p:cNvPr id="53" name="形状 52"/>
          <p:cNvCxnSpPr>
            <a:stCxn id="49" idx="3"/>
            <a:endCxn id="10" idx="2"/>
          </p:cNvCxnSpPr>
          <p:nvPr/>
        </p:nvCxnSpPr>
        <p:spPr>
          <a:xfrm flipV="1">
            <a:off x="5411544" y="2746573"/>
            <a:ext cx="3193537" cy="198486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0081245" y="3682677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0081245" y="397070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081245" y="49788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69277" y="497882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801325" y="418673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 </a:t>
            </a:r>
            <a:r>
              <a:rPr lang="en-US" altLang="zh-CN" dirty="0" smtClean="0"/>
              <a:t>10,</a:t>
            </a:r>
          </a:p>
          <a:p>
            <a:r>
              <a:rPr lang="en-US" altLang="zh-CN" dirty="0" smtClean="0"/>
              <a:t>y:10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729317" y="332263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61" name="形状 60"/>
          <p:cNvCxnSpPr>
            <a:stCxn id="57" idx="1"/>
            <a:endCxn id="49" idx="2"/>
          </p:cNvCxnSpPr>
          <p:nvPr/>
        </p:nvCxnSpPr>
        <p:spPr>
          <a:xfrm rot="10800000">
            <a:off x="4830071" y="4916105"/>
            <a:ext cx="5539206" cy="2473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937229" y="730349"/>
            <a:ext cx="2232248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5301" y="37030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937229" y="224251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3293" y="2242517"/>
            <a:ext cx="122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prototype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7632973" y="1090389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21005" y="65834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632973" y="13784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3013" y="1090389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217149" y="130641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29" idx="3"/>
          </p:cNvCxnSpPr>
          <p:nvPr/>
        </p:nvCxnSpPr>
        <p:spPr>
          <a:xfrm flipH="1">
            <a:off x="7776989" y="2458541"/>
            <a:ext cx="2664296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368277" y="802357"/>
            <a:ext cx="2232248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6349" y="4423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68277" y="2314525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4341" y="2314525"/>
            <a:ext cx="122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prototype</a:t>
            </a:r>
            <a:endParaRPr lang="zh-CN" altLang="en-US" sz="2000" dirty="0"/>
          </a:p>
        </p:txBody>
      </p:sp>
      <p:sp>
        <p:nvSpPr>
          <p:cNvPr id="18" name="圆角矩形 17"/>
          <p:cNvSpPr/>
          <p:nvPr/>
        </p:nvSpPr>
        <p:spPr>
          <a:xfrm>
            <a:off x="3960565" y="1090389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48597" y="6583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的原型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60565" y="13784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0605" y="1090389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672533" y="130641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60565" y="238653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8597" y="23865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0285" y="13064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his.a = 10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832773" y="3466653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832773" y="375468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832773" y="4762797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92813" y="4762797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52853" y="39707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081245" y="3682677"/>
            <a:ext cx="194421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0081245" y="3970709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0081245" y="4978821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69277" y="497882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29317" y="33226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56702" y="0"/>
            <a:ext cx="5045548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       function A(){</a:t>
            </a:r>
          </a:p>
          <a:p>
            <a:r>
              <a:rPr lang="en-US" altLang="zh-CN" sz="2800" dirty="0" smtClean="0"/>
              <a:t>            this.a = 10;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>        A.prototype.say = function(){</a:t>
            </a:r>
          </a:p>
          <a:p>
            <a:r>
              <a:rPr lang="en-US" altLang="zh-CN" sz="2800" dirty="0" smtClean="0"/>
              <a:t>            console.log('haha')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        function B(){}</a:t>
            </a:r>
          </a:p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        B.prototype = new A;</a:t>
            </a:r>
          </a:p>
          <a:p>
            <a:r>
              <a:rPr lang="en-US" altLang="zh-CN" sz="2800" dirty="0" smtClean="0"/>
              <a:t>        </a:t>
            </a:r>
          </a:p>
          <a:p>
            <a:r>
              <a:rPr lang="en-US" altLang="zh-CN" sz="2800" dirty="0" smtClean="0"/>
              <a:t>        let f1 = new B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    f1.a</a:t>
            </a:r>
          </a:p>
          <a:p>
            <a:r>
              <a:rPr lang="en-US" altLang="zh-CN" sz="2800" dirty="0" smtClean="0"/>
              <a:t>        F1.say()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08637" y="1738461"/>
            <a:ext cx="6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Say:f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80845" y="303460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cxnSp>
        <p:nvCxnSpPr>
          <p:cNvPr id="46" name="形状 45"/>
          <p:cNvCxnSpPr>
            <a:stCxn id="32" idx="1"/>
            <a:endCxn id="26" idx="2"/>
          </p:cNvCxnSpPr>
          <p:nvPr/>
        </p:nvCxnSpPr>
        <p:spPr>
          <a:xfrm rot="10800000">
            <a:off x="4830071" y="2755865"/>
            <a:ext cx="1362742" cy="21915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7776989" y="4906813"/>
            <a:ext cx="2448272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7416949" y="802357"/>
            <a:ext cx="2016224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560965" y="442317"/>
            <a:ext cx="1728192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163</Words>
  <Application>Microsoft Office PowerPoint</Application>
  <PresentationFormat>自定义</PresentationFormat>
  <Paragraphs>113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2020-01-07T10:18:16Z</dcterms:modified>
</cp:coreProperties>
</file>